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handoutMasterIdLst>
    <p:handoutMasterId r:id="rId28"/>
  </p:handoutMasterIdLst>
  <p:sldIdLst>
    <p:sldId id="256" r:id="rId3"/>
    <p:sldId id="289" r:id="rId4"/>
    <p:sldId id="412" r:id="rId5"/>
    <p:sldId id="480" r:id="rId7"/>
    <p:sldId id="479" r:id="rId8"/>
    <p:sldId id="505" r:id="rId9"/>
    <p:sldId id="506" r:id="rId10"/>
    <p:sldId id="507" r:id="rId11"/>
    <p:sldId id="535" r:id="rId12"/>
    <p:sldId id="509" r:id="rId13"/>
    <p:sldId id="536" r:id="rId14"/>
    <p:sldId id="537" r:id="rId15"/>
    <p:sldId id="539" r:id="rId16"/>
    <p:sldId id="540" r:id="rId17"/>
    <p:sldId id="538" r:id="rId18"/>
    <p:sldId id="541" r:id="rId19"/>
    <p:sldId id="545" r:id="rId20"/>
    <p:sldId id="542" r:id="rId21"/>
    <p:sldId id="543" r:id="rId22"/>
    <p:sldId id="544" r:id="rId23"/>
    <p:sldId id="546" r:id="rId24"/>
    <p:sldId id="547" r:id="rId25"/>
    <p:sldId id="549" r:id="rId26"/>
    <p:sldId id="548" r:id="rId27"/>
  </p:sldIdLst>
  <p:sldSz cx="9144000" cy="5143500" type="screen16x9"/>
  <p:notesSz cx="6858000" cy="9144000"/>
  <p:custDataLst>
    <p:tags r:id="rId33"/>
  </p:custDataLst>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711" userDrawn="1">
          <p15:clr>
            <a:srgbClr val="A4A3A4"/>
          </p15:clr>
        </p15:guide>
        <p15:guide id="2" pos="289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angli" initials="wli" lastIdx="1" clrIdx="0"/>
  <p:cmAuthor id="1" name="user" initials="u" lastIdx="0" clrIdx="0"/>
  <p:cmAuthor id="2" name="Administrator" initials="A" lastIdx="1" clrIdx="1"/>
  <p:cmAuthor id="3" name="Windows 用户" initials="W用"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9A86F"/>
    <a:srgbClr val="FFFFFF"/>
    <a:srgbClr val="FF00FF"/>
    <a:srgbClr val="444F55"/>
    <a:srgbClr val="0000FF"/>
    <a:srgbClr val="CC00FF"/>
    <a:srgbClr val="008000"/>
    <a:srgbClr val="00FF00"/>
    <a:srgbClr val="99FF33"/>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309" autoAdjust="0"/>
    <p:restoredTop sz="96370"/>
  </p:normalViewPr>
  <p:slideViewPr>
    <p:cSldViewPr snapToGrid="0" showGuides="1">
      <p:cViewPr varScale="1">
        <p:scale>
          <a:sx n="149" d="100"/>
          <a:sy n="149" d="100"/>
        </p:scale>
        <p:origin x="120" y="168"/>
      </p:cViewPr>
      <p:guideLst>
        <p:guide orient="horz" pos="1711"/>
        <p:guide pos="2893"/>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tags" Target="tags/tag67.xml"/><Relationship Id="rId32" Type="http://schemas.openxmlformats.org/officeDocument/2006/relationships/commentAuthors" Target="commentAuthors.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fld id="{F8E40AC5-9A7F-47C5-880B-495326945140}"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lIns="91440" tIns="45720" rIns="91440" bIns="45720" rtlCol="0" anchor="b"/>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fld id="{772242BE-0614-43A0-9B1C-DDA826C61C10}"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A684F259-62A3-4557-92FC-80E6EE3B23E1}"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fld id="{10929E9F-6B3A-48CD-834D-FA5C83A2D6B0}"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a:ln>
            <a:solidFill>
              <a:srgbClr val="000000">
                <a:alpha val="100000"/>
              </a:srgbClr>
            </a:solidFill>
            <a:miter lim="800000"/>
          </a:ln>
        </p:spPr>
      </p:sp>
      <p:sp>
        <p:nvSpPr>
          <p:cNvPr id="4099" name="备注占位符 2"/>
          <p:cNvSpPr>
            <a:spLocks noGrp="1"/>
          </p:cNvSpPr>
          <p:nvPr>
            <p:ph type="body" idx="1"/>
          </p:nvPr>
        </p:nvSpPr>
        <p:spPr>
          <a:noFill/>
          <a:ln>
            <a:noFill/>
          </a:ln>
        </p:spPr>
        <p:txBody>
          <a:bodyPr wrap="square" lIns="91440" tIns="45720" rIns="91440" bIns="45720" anchor="t"/>
          <a:lstStyle/>
          <a:p>
            <a:pPr lvl="0"/>
            <a:endParaRPr lang="zh-CN" altLang="en-US" dirty="0"/>
          </a:p>
        </p:txBody>
      </p:sp>
      <p:sp>
        <p:nvSpPr>
          <p:cNvPr id="4100" name="页脚占位符 1"/>
          <p:cNvSpPr txBox="1">
            <a:spLocks noGrp="1"/>
          </p:cNvSpPr>
          <p:nvPr>
            <p:ph type="ftr" sz="quarter"/>
          </p:nvPr>
        </p:nvSpPr>
        <p:spPr>
          <a:xfrm>
            <a:off x="0" y="8685213"/>
            <a:ext cx="2971800" cy="457200"/>
          </a:xfrm>
          <a:prstGeom prst="rect">
            <a:avLst/>
          </a:prstGeom>
          <a:noFill/>
          <a:ln w="9525">
            <a:noFill/>
          </a:ln>
        </p:spPr>
        <p:txBody>
          <a:bodyPr anchor="b"/>
          <a:lstStyle/>
          <a:p>
            <a:pPr lvl="0" eaLnBrk="1" hangingPunct="1"/>
            <a:endParaRPr lang="zh-CN" altLang="en-US" sz="1200" dirty="0"/>
          </a:p>
        </p:txBody>
      </p:sp>
      <p:sp>
        <p:nvSpPr>
          <p:cNvPr id="4101" name="页眉占位符 2"/>
          <p:cNvSpPr txBox="1">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899100" y="685800"/>
            <a:ext cx="7349400" cy="1927800"/>
          </a:xfrm>
        </p:spPr>
        <p:txBody>
          <a:bodyPr lIns="90000" tIns="46800" rIns="90000" bIns="46800" anchor="b" anchorCtr="0">
            <a:normAutofit/>
          </a:bodyPr>
          <a:lstStyle>
            <a:lvl1pPr algn="ctr">
              <a:defRPr sz="45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899100" y="2670300"/>
            <a:ext cx="7349400" cy="1104300"/>
          </a:xfrm>
        </p:spPr>
        <p:txBody>
          <a:bodyPr lIns="90000" tIns="46800" rIns="90000" bIns="46800">
            <a:normAutofit/>
          </a:bodyPr>
          <a:lstStyle>
            <a:lvl1pPr marL="0" indent="0" algn="ctr">
              <a:lnSpc>
                <a:spcPct val="110000"/>
              </a:lnSpc>
              <a:buNone/>
              <a:defRPr sz="1800" spc="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456300" y="1117800"/>
            <a:ext cx="8226900" cy="3569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493100" y="2886300"/>
            <a:ext cx="5826600" cy="575100"/>
          </a:xfrm>
        </p:spPr>
        <p:txBody>
          <a:bodyPr lIns="90000" tIns="46800" rIns="90000" bIns="46800" anchor="b" anchorCtr="0">
            <a:normAutofit/>
          </a:bodyPr>
          <a:lstStyle>
            <a:lvl1pPr>
              <a:defRPr sz="33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493100" y="3461400"/>
            <a:ext cx="5826600" cy="650700"/>
          </a:xfrm>
        </p:spPr>
        <p:txBody>
          <a:bodyPr lIns="90000" tIns="46800" rIns="90000" bIns="46800">
            <a:normAutofit/>
          </a:bodyPr>
          <a:lstStyle>
            <a:lvl1pPr marL="0" indent="0">
              <a:buNone/>
              <a:defRPr sz="1350">
                <a:solidFill>
                  <a:schemeClr val="tx1">
                    <a:lumMod val="65000"/>
                    <a:lumOff val="35000"/>
                  </a:schemeClr>
                </a:solidFill>
              </a:defRPr>
            </a:lvl1pPr>
            <a:lvl2pPr marL="342900" indent="0">
              <a:buNone/>
              <a:defRPr sz="1200">
                <a:solidFill>
                  <a:schemeClr val="tx1">
                    <a:tint val="75000"/>
                  </a:schemeClr>
                </a:solidFill>
              </a:defRPr>
            </a:lvl2pPr>
            <a:lvl3pPr marL="685800" indent="0">
              <a:buNone/>
              <a:defRPr sz="12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456300" y="1125900"/>
            <a:ext cx="3882600" cy="35613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4808700" y="1125900"/>
            <a:ext cx="3882600" cy="35613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456300" y="1071900"/>
            <a:ext cx="4006800" cy="286200"/>
          </a:xfrm>
        </p:spPr>
        <p:txBody>
          <a:bodyPr lIns="101600" tIns="38100" rIns="76200" bIns="38100" anchor="t" anchorCtr="0">
            <a:normAutofit/>
          </a:bodyPr>
          <a:lstStyle>
            <a:lvl1pPr marL="0" indent="0">
              <a:lnSpc>
                <a:spcPct val="100000"/>
              </a:lnSpc>
              <a:buNone/>
              <a:defRPr sz="1500" b="1" spc="200">
                <a:solidFill>
                  <a:schemeClr val="tx1">
                    <a:lumMod val="75000"/>
                    <a:lumOff val="2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456300" y="1390500"/>
            <a:ext cx="4006800" cy="32967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4676813" y="1066297"/>
            <a:ext cx="4006800" cy="286200"/>
          </a:xfrm>
        </p:spPr>
        <p:txBody>
          <a:bodyPr vert="horz" lIns="101600" tIns="38100" rIns="76200" bIns="38100" rtlCol="0" anchor="t" anchorCtr="0">
            <a:normAutofit/>
          </a:bodyPr>
          <a:lstStyle>
            <a:lvl1pPr marL="0" indent="0">
              <a:lnSpc>
                <a:spcPct val="100000"/>
              </a:lnSpc>
              <a:buNone/>
              <a:defRPr sz="1500" b="1" spc="200">
                <a:solidFill>
                  <a:schemeClr val="tx1">
                    <a:lumMod val="75000"/>
                    <a:lumOff val="2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4676813" y="1390500"/>
            <a:ext cx="4006800" cy="32967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456300" y="1166400"/>
            <a:ext cx="3924808" cy="3456000"/>
          </a:xfrm>
        </p:spPr>
        <p:txBody>
          <a:bodyPr vert="horz" lIns="90000" tIns="46800" rIns="90000" bIns="46800" rtlCol="0">
            <a:normAutofit/>
          </a:bodyPr>
          <a:lstStyle>
            <a:lvl1pPr>
              <a:buNone/>
              <a:defRPr sz="1200"/>
            </a:lvl1pPr>
          </a:lstStyle>
          <a:p>
            <a:pPr lvl="0"/>
            <a:endParaRPr lang="zh-CN" altLang="en-US"/>
          </a:p>
        </p:txBody>
      </p:sp>
      <p:sp>
        <p:nvSpPr>
          <p:cNvPr id="4" name="文本占位符 3"/>
          <p:cNvSpPr>
            <a:spLocks noGrp="1"/>
          </p:cNvSpPr>
          <p:nvPr>
            <p:ph type="body" sz="half" idx="2"/>
            <p:custDataLst>
              <p:tags r:id="rId3"/>
            </p:custDataLst>
          </p:nvPr>
        </p:nvSpPr>
        <p:spPr>
          <a:xfrm>
            <a:off x="4762800" y="1166400"/>
            <a:ext cx="3920400" cy="3456000"/>
          </a:xfrm>
        </p:spPr>
        <p:txBody>
          <a:bodyPr vert="horz" lIns="90000" tIns="46800" rIns="90000" bIns="46800" rtlCol="0">
            <a:normAutofit/>
          </a:bodyPr>
          <a:lstStyle>
            <a:lvl1pPr>
              <a:buNone/>
              <a:defRPr sz="12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7676100" y="685800"/>
            <a:ext cx="783000" cy="3771900"/>
          </a:xfrm>
        </p:spPr>
        <p:txBody>
          <a:bodyPr vert="eaVert" lIns="90000" tIns="46800" rIns="90000" bIns="46800" rtlCol="0" anchor="ctr" anchorCtr="0">
            <a:normAutofit/>
          </a:bodyPr>
          <a:lstStyle>
            <a:lvl1pPr>
              <a:buNone/>
              <a:defRPr sz="21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685800" y="685800"/>
            <a:ext cx="6876900" cy="3771900"/>
          </a:xfrm>
        </p:spPr>
        <p:txBody>
          <a:bodyPr vert="eaVert" lIns="46800" tIns="46800" rIns="46800" bIns="46800"/>
          <a:lstStyle>
            <a:lvl1pPr marL="171450" indent="-171450">
              <a:spcAft>
                <a:spcPts val="1000"/>
              </a:spcAft>
              <a:defRPr spc="300"/>
            </a:lvl1pPr>
            <a:lvl2pPr marL="514350" indent="-171450">
              <a:defRPr spc="300"/>
            </a:lvl2pPr>
            <a:lvl3pPr marL="857250" indent="-171450">
              <a:defRPr spc="300"/>
            </a:lvl3pPr>
            <a:lvl4pPr marL="1200150" indent="-171450">
              <a:defRPr spc="300"/>
            </a:lvl4pPr>
            <a:lvl5pPr marL="1543050" indent="-17145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456300" y="580500"/>
            <a:ext cx="8229600" cy="41121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899100" y="1863000"/>
            <a:ext cx="7349400" cy="764100"/>
          </a:xfrm>
        </p:spPr>
        <p:txBody>
          <a:bodyPr vert="horz" lIns="90000" tIns="46800" rIns="90000" bIns="46800" rtlCol="0" anchor="t" anchorCtr="0">
            <a:normAutofit/>
          </a:bodyPr>
          <a:lstStyle>
            <a:lvl1pPr algn="ctr">
              <a:defRPr sz="45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899100" y="2670300"/>
            <a:ext cx="7349400" cy="353700"/>
          </a:xfrm>
        </p:spPr>
        <p:txBody>
          <a:bodyPr lIns="90000" tIns="46800" rIns="90000" bIns="46800">
            <a:normAutofit/>
          </a:bodyPr>
          <a:lstStyle>
            <a:lvl1pPr algn="ctr">
              <a:lnSpc>
                <a:spcPct val="110000"/>
              </a:lnSpc>
              <a:buNone/>
              <a:defRPr sz="18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4" Type="http://schemas.openxmlformats.org/officeDocument/2006/relationships/theme" Target="../theme/theme1.xml"/><Relationship Id="rId23" Type="http://schemas.openxmlformats.org/officeDocument/2006/relationships/tags" Target="../tags/tag62.xml"/><Relationship Id="rId22" Type="http://schemas.openxmlformats.org/officeDocument/2006/relationships/tags" Target="../tags/tag61.xml"/><Relationship Id="rId21" Type="http://schemas.openxmlformats.org/officeDocument/2006/relationships/tags" Target="../tags/tag60.xml"/><Relationship Id="rId20" Type="http://schemas.openxmlformats.org/officeDocument/2006/relationships/tags" Target="../tags/tag59.xml"/><Relationship Id="rId2" Type="http://schemas.openxmlformats.org/officeDocument/2006/relationships/slideLayout" Target="../slideLayouts/slideLayout2.xml"/><Relationship Id="rId19" Type="http://schemas.openxmlformats.org/officeDocument/2006/relationships/tags" Target="../tags/tag58.xml"/><Relationship Id="rId18" Type="http://schemas.openxmlformats.org/officeDocument/2006/relationships/tags" Target="../tags/tag57.xml"/><Relationship Id="rId17" Type="http://schemas.openxmlformats.org/officeDocument/2006/relationships/image" Target="../media/image1.jpeg"/><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7"/>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8"/>
            </p:custDataLst>
          </p:nvPr>
        </p:nvSpPr>
        <p:spPr>
          <a:xfrm>
            <a:off x="456300" y="456300"/>
            <a:ext cx="8226900" cy="5292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9"/>
            </p:custDataLst>
          </p:nvPr>
        </p:nvSpPr>
        <p:spPr>
          <a:xfrm>
            <a:off x="456300" y="1117800"/>
            <a:ext cx="8226900" cy="35694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0"/>
            </p:custDataLst>
          </p:nvPr>
        </p:nvSpPr>
        <p:spPr>
          <a:xfrm>
            <a:off x="459000" y="4735800"/>
            <a:ext cx="2025000" cy="237600"/>
          </a:xfrm>
          <a:prstGeom prst="rect">
            <a:avLst/>
          </a:prstGeom>
        </p:spPr>
        <p:txBody>
          <a:bodyPr vert="horz" lIns="91440" tIns="45720" rIns="91440" bIns="45720" rtlCol="0" anchor="ctr">
            <a:normAutofit/>
          </a:bodyPr>
          <a:lstStyle>
            <a:lvl1pPr algn="l">
              <a:defRPr sz="75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1"/>
            </p:custDataLst>
          </p:nvPr>
        </p:nvSpPr>
        <p:spPr>
          <a:xfrm>
            <a:off x="3087000" y="4735800"/>
            <a:ext cx="2970000" cy="237600"/>
          </a:xfrm>
          <a:prstGeom prst="rect">
            <a:avLst/>
          </a:prstGeom>
        </p:spPr>
        <p:txBody>
          <a:bodyPr vert="horz" lIns="91440" tIns="45720" rIns="91440" bIns="45720" rtlCol="0" anchor="ctr">
            <a:normAutofit/>
          </a:bodyPr>
          <a:lstStyle>
            <a:lvl1pPr algn="ctr">
              <a:defRPr sz="75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2"/>
            </p:custDataLst>
          </p:nvPr>
        </p:nvSpPr>
        <p:spPr>
          <a:xfrm>
            <a:off x="6658200" y="4735800"/>
            <a:ext cx="2025000" cy="237600"/>
          </a:xfrm>
          <a:prstGeom prst="rect">
            <a:avLst/>
          </a:prstGeom>
        </p:spPr>
        <p:txBody>
          <a:bodyPr vert="horz" lIns="91440" tIns="45720" rIns="91440" bIns="45720" rtlCol="0" anchor="ctr">
            <a:normAutofit/>
          </a:bodyPr>
          <a:lstStyle>
            <a:lvl1pPr algn="r">
              <a:defRPr sz="75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2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685800" rtl="0" eaLnBrk="1" fontAlgn="auto" latinLnBrk="0" hangingPunct="1">
        <a:lnSpc>
          <a:spcPct val="100000"/>
        </a:lnSpc>
        <a:spcBef>
          <a:spcPct val="0"/>
        </a:spcBef>
        <a:buNone/>
        <a:defRPr sz="2700" b="1" u="none" strike="noStrike" kern="1200" cap="none" spc="300" normalizeH="0" baseline="0">
          <a:solidFill>
            <a:schemeClr val="tx1">
              <a:lumMod val="85000"/>
              <a:lumOff val="15000"/>
            </a:schemeClr>
          </a:solidFill>
          <a:uFillTx/>
          <a:latin typeface="+mj-lt"/>
          <a:ea typeface="+mj-ea"/>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350" u="none" strike="noStrike" kern="1200" cap="none" spc="150" normalizeH="0" baseline="0">
          <a:solidFill>
            <a:schemeClr val="tx1">
              <a:lumMod val="65000"/>
              <a:lumOff val="35000"/>
            </a:schemeClr>
          </a:solidFill>
          <a:uFillTx/>
          <a:latin typeface="+mn-lt"/>
          <a:ea typeface="+mn-ea"/>
          <a:cs typeface="+mn-cs"/>
        </a:defRPr>
      </a:lvl1pPr>
      <a:lvl2pPr marL="514350" indent="-171450" algn="l" defTabSz="685800" rtl="0" eaLnBrk="1" fontAlgn="auto" latinLnBrk="0" hangingPunct="1">
        <a:lnSpc>
          <a:spcPct val="120000"/>
        </a:lnSpc>
        <a:spcBef>
          <a:spcPts val="0"/>
        </a:spcBef>
        <a:spcAft>
          <a:spcPts val="600"/>
        </a:spcAft>
        <a:buFont typeface="Arial" panose="020B0604020202020204" pitchFamily="34" charset="0"/>
        <a:buChar char="●"/>
        <a:tabLst>
          <a:tab pos="1207135" algn="l"/>
          <a:tab pos="1207135" algn="l"/>
          <a:tab pos="1207135" algn="l"/>
          <a:tab pos="1207135" algn="l"/>
        </a:tabLst>
        <a:defRPr sz="1200" u="none" strike="noStrike" kern="1200" cap="none" spc="150" normalizeH="0" baseline="0">
          <a:solidFill>
            <a:schemeClr val="tx1">
              <a:lumMod val="65000"/>
              <a:lumOff val="35000"/>
            </a:schemeClr>
          </a:solidFill>
          <a:uFillTx/>
          <a:latin typeface="+mn-lt"/>
          <a:ea typeface="+mn-ea"/>
          <a:cs typeface="+mn-cs"/>
        </a:defRPr>
      </a:lvl2pPr>
      <a:lvl3pPr marL="857250" indent="-171450" algn="l" defTabSz="685800" rtl="0" eaLnBrk="1" fontAlgn="auto" latinLnBrk="0" hangingPunct="1">
        <a:lnSpc>
          <a:spcPct val="120000"/>
        </a:lnSpc>
        <a:spcBef>
          <a:spcPts val="0"/>
        </a:spcBef>
        <a:spcAft>
          <a:spcPts val="600"/>
        </a:spcAft>
        <a:buFont typeface="Arial" panose="020B0604020202020204" pitchFamily="34" charset="0"/>
        <a:buChar char="●"/>
        <a:defRPr sz="1200" u="none" strike="noStrike" kern="1200" cap="none" spc="150" normalizeH="0" baseline="0">
          <a:solidFill>
            <a:schemeClr val="tx1">
              <a:lumMod val="65000"/>
              <a:lumOff val="35000"/>
            </a:schemeClr>
          </a:solidFill>
          <a:uFillTx/>
          <a:latin typeface="+mn-lt"/>
          <a:ea typeface="+mn-ea"/>
          <a:cs typeface="+mn-cs"/>
        </a:defRPr>
      </a:lvl3pPr>
      <a:lvl4pPr marL="1200150" indent="-171450" algn="l" defTabSz="685800" rtl="0" eaLnBrk="1" fontAlgn="auto" latinLnBrk="0" hangingPunct="1">
        <a:lnSpc>
          <a:spcPct val="120000"/>
        </a:lnSpc>
        <a:spcBef>
          <a:spcPts val="0"/>
        </a:spcBef>
        <a:spcAft>
          <a:spcPts val="300"/>
        </a:spcAft>
        <a:buFont typeface="Wingdings" panose="05000000000000000000" charset="0"/>
        <a:buChar char=""/>
        <a:defRPr sz="1050" u="none" strike="noStrike" kern="1200" cap="none" spc="150" normalizeH="0" baseline="0">
          <a:solidFill>
            <a:schemeClr val="tx1">
              <a:lumMod val="65000"/>
              <a:lumOff val="35000"/>
            </a:schemeClr>
          </a:solidFill>
          <a:uFillTx/>
          <a:latin typeface="+mn-lt"/>
          <a:ea typeface="+mn-ea"/>
          <a:cs typeface="+mn-cs"/>
        </a:defRPr>
      </a:lvl4pPr>
      <a:lvl5pPr marL="1543050" indent="-171450" algn="l" defTabSz="685800" rtl="0" eaLnBrk="1" fontAlgn="auto" latinLnBrk="0" hangingPunct="1">
        <a:lnSpc>
          <a:spcPct val="120000"/>
        </a:lnSpc>
        <a:spcBef>
          <a:spcPts val="0"/>
        </a:spcBef>
        <a:spcAft>
          <a:spcPts val="300"/>
        </a:spcAft>
        <a:buFont typeface="Arial" panose="020B0604020202020204" pitchFamily="34" charset="0"/>
        <a:buChar char="•"/>
        <a:defRPr sz="1050" u="none" strike="noStrike" kern="1200" cap="none" spc="150" normalizeH="0" baseline="0">
          <a:solidFill>
            <a:schemeClr val="tx1">
              <a:lumMod val="65000"/>
              <a:lumOff val="35000"/>
            </a:schemeClr>
          </a:solidFill>
          <a:uFillTx/>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hemeOverride" Target="../theme/themeOverride1.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4.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5.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286"/>
            <a:ext cx="9144000" cy="5138928"/>
          </a:xfrm>
          <a:prstGeom prst="rect">
            <a:avLst/>
          </a:prstGeom>
        </p:spPr>
      </p:pic>
      <p:sp>
        <p:nvSpPr>
          <p:cNvPr id="5122" name="标题 1"/>
          <p:cNvSpPr>
            <a:spLocks noGrp="1"/>
          </p:cNvSpPr>
          <p:nvPr>
            <p:ph type="ctrTitle"/>
          </p:nvPr>
        </p:nvSpPr>
        <p:spPr>
          <a:xfrm>
            <a:off x="3683318" y="2869248"/>
            <a:ext cx="3871912" cy="736600"/>
          </a:xfrm>
          <a:prstGeom prst="rect">
            <a:avLst/>
          </a:prstGeom>
          <a:noFill/>
          <a:ln w="12700">
            <a:noFill/>
          </a:ln>
        </p:spPr>
        <p:txBody>
          <a:bodyPr/>
          <a:lstStyle>
            <a:lvl1pPr lvl="0">
              <a:buClrTx/>
              <a:buSzTx/>
              <a:buFontTx/>
              <a:defRPr/>
            </a:lvl1pPr>
          </a:lstStyle>
          <a:p>
            <a:pPr lvl="0" eaLnBrk="1" hangingPunct="1"/>
            <a:r>
              <a:rPr lang="en-US" altLang="zh-CN" sz="4400" dirty="0">
                <a:latin typeface="楷体" panose="02010609060101010101" pitchFamily="49" charset="-122"/>
                <a:ea typeface="楷体" panose="02010609060101010101" pitchFamily="49" charset="-122"/>
              </a:rPr>
              <a:t>23</a:t>
            </a:r>
            <a:r>
              <a:rPr lang="zh-CN" altLang="en-US" sz="4400" dirty="0">
                <a:latin typeface="楷体" panose="02010609060101010101" pitchFamily="49" charset="-122"/>
                <a:ea typeface="楷体" panose="02010609060101010101" pitchFamily="49" charset="-122"/>
              </a:rPr>
              <a:t> 范进中举</a:t>
            </a:r>
            <a:endParaRPr lang="zh-CN" altLang="en-US" sz="4400" dirty="0">
              <a:latin typeface="楷体" panose="02010609060101010101" pitchFamily="49" charset="-122"/>
              <a:ea typeface="楷体" panose="02010609060101010101" pitchFamily="49" charset="-122"/>
            </a:endParaRPr>
          </a:p>
        </p:txBody>
      </p:sp>
      <p:sp>
        <p:nvSpPr>
          <p:cNvPr id="2" name="文本框 1"/>
          <p:cNvSpPr txBox="1"/>
          <p:nvPr/>
        </p:nvSpPr>
        <p:spPr>
          <a:xfrm>
            <a:off x="5434330" y="3654425"/>
            <a:ext cx="1260475" cy="398780"/>
          </a:xfrm>
          <a:prstGeom prst="rect">
            <a:avLst/>
          </a:prstGeom>
          <a:noFill/>
        </p:spPr>
        <p:txBody>
          <a:bodyPr wrap="square" rtlCol="0">
            <a:spAutoFit/>
          </a:bodyPr>
          <a:lstStyle/>
          <a:p>
            <a:r>
              <a:rPr lang="zh-CN" altLang="en-US" sz="2000" b="1" dirty="0">
                <a:latin typeface="楷体" panose="02010609060101010101" pitchFamily="49" charset="-122"/>
                <a:ea typeface="楷体" panose="02010609060101010101" pitchFamily="49" charset="-122"/>
              </a:rPr>
              <a:t>第二课时</a:t>
            </a:r>
            <a:endParaRPr lang="zh-CN" altLang="en-US" sz="2000" b="1" dirty="0">
              <a:latin typeface="楷体" panose="02010609060101010101" pitchFamily="49" charset="-122"/>
              <a:ea typeface="楷体" panose="02010609060101010101" pitchFamily="49" charset="-122"/>
            </a:endParaRPr>
          </a:p>
        </p:txBody>
      </p:sp>
      <p:sp>
        <p:nvSpPr>
          <p:cNvPr id="4" name="文本框 3"/>
          <p:cNvSpPr txBox="1"/>
          <p:nvPr/>
        </p:nvSpPr>
        <p:spPr>
          <a:xfrm>
            <a:off x="82750" y="60456"/>
            <a:ext cx="2769326" cy="461665"/>
          </a:xfrm>
          <a:prstGeom prst="rect">
            <a:avLst/>
          </a:prstGeom>
          <a:noFill/>
        </p:spPr>
        <p:txBody>
          <a:bodyPr wrap="square" rtlCol="0">
            <a:spAutoFit/>
          </a:bodyPr>
          <a:lstStyle/>
          <a:p>
            <a:r>
              <a:rPr lang="zh-CN" altLang="en-US" sz="2400" b="1" dirty="0">
                <a:latin typeface="楷体" panose="02010609060101010101" pitchFamily="49" charset="-122"/>
                <a:ea typeface="楷体" panose="02010609060101010101" pitchFamily="49" charset="-122"/>
              </a:rPr>
              <a:t>九年级语文上册</a:t>
            </a:r>
            <a:endParaRPr lang="zh-CN" altLang="en-US" sz="2400" b="1" dirty="0">
              <a:latin typeface="楷体" panose="02010609060101010101" pitchFamily="49" charset="-122"/>
              <a:ea typeface="楷体" panose="0201060906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3" name="TextBox 4"/>
          <p:cNvSpPr txBox="1"/>
          <p:nvPr/>
        </p:nvSpPr>
        <p:spPr>
          <a:xfrm>
            <a:off x="1268045" y="1073528"/>
            <a:ext cx="7240905" cy="2683427"/>
          </a:xfrm>
          <a:prstGeom prst="rect">
            <a:avLst/>
          </a:prstGeom>
          <a:noFill/>
          <a:ln w="9525">
            <a:noFill/>
          </a:ln>
        </p:spPr>
        <p:txBody>
          <a:bodyPr wrap="square">
            <a:spAutoFit/>
          </a:bodyPr>
          <a:lstStyle/>
          <a:p>
            <a:pPr>
              <a:lnSpc>
                <a:spcPct val="250000"/>
              </a:lnSpc>
            </a:pPr>
            <a:r>
              <a:rPr sz="2400" b="1" dirty="0">
                <a:latin typeface="楷体" panose="02010609060101010101" pitchFamily="49" charset="-122"/>
                <a:ea typeface="楷体" panose="02010609060101010101" pitchFamily="49" charset="-122"/>
                <a:sym typeface="+mn-ea"/>
              </a:rPr>
              <a:t>1.从不同角度分析人物形象。</a:t>
            </a:r>
            <a:endParaRPr sz="2400" b="1" dirty="0">
              <a:latin typeface="楷体" panose="02010609060101010101" pitchFamily="49" charset="-122"/>
              <a:ea typeface="楷体" panose="02010609060101010101" pitchFamily="49" charset="-122"/>
            </a:endParaRPr>
          </a:p>
          <a:p>
            <a:pPr>
              <a:lnSpc>
                <a:spcPct val="250000"/>
              </a:lnSpc>
            </a:pPr>
            <a:r>
              <a:rPr sz="2400" b="1" dirty="0">
                <a:latin typeface="楷体" panose="02010609060101010101" pitchFamily="49" charset="-122"/>
                <a:ea typeface="楷体" panose="02010609060101010101" pitchFamily="49" charset="-122"/>
                <a:sym typeface="+mn-ea"/>
              </a:rPr>
              <a:t>2.学习通过对比和讽刺突出人物形象的写作方法。</a:t>
            </a:r>
            <a:endParaRPr sz="2400" b="1" dirty="0">
              <a:latin typeface="楷体" panose="02010609060101010101" pitchFamily="49" charset="-122"/>
              <a:ea typeface="楷体" panose="02010609060101010101" pitchFamily="49" charset="-122"/>
            </a:endParaRPr>
          </a:p>
          <a:p>
            <a:pPr>
              <a:lnSpc>
                <a:spcPct val="250000"/>
              </a:lnSpc>
            </a:pPr>
            <a:r>
              <a:rPr sz="2400" b="1" dirty="0">
                <a:latin typeface="楷体" panose="02010609060101010101" pitchFamily="49" charset="-122"/>
                <a:ea typeface="楷体" panose="02010609060101010101" pitchFamily="49" charset="-122"/>
                <a:sym typeface="+mn-ea"/>
              </a:rPr>
              <a:t>3.深刻认识封建科举制度对读书人的毒害。</a:t>
            </a:r>
            <a:endParaRPr sz="2400" b="1" dirty="0">
              <a:latin typeface="楷体" panose="02010609060101010101" pitchFamily="49" charset="-122"/>
              <a:ea typeface="楷体" panose="02010609060101010101" pitchFamily="49" charset="-122"/>
            </a:endParaRPr>
          </a:p>
        </p:txBody>
      </p:sp>
      <p:sp>
        <p:nvSpPr>
          <p:cNvPr id="4" name="文本框 3"/>
          <p:cNvSpPr txBox="1"/>
          <p:nvPr/>
        </p:nvSpPr>
        <p:spPr>
          <a:xfrm>
            <a:off x="3353283" y="-73882"/>
            <a:ext cx="2657786" cy="646331"/>
          </a:xfrm>
          <a:prstGeom prst="rect">
            <a:avLst/>
          </a:prstGeom>
          <a:noFill/>
        </p:spPr>
        <p:txBody>
          <a:bodyPr wrap="square" rtlCol="0">
            <a:spAutoFit/>
          </a:bodyPr>
          <a:lstStyle/>
          <a:p>
            <a:pPr algn="ctr"/>
            <a:r>
              <a:rPr lang="zh-CN" altLang="en-US" sz="36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学习目标</a:t>
            </a:r>
            <a:endParaRPr lang="zh-CN" altLang="en-US" sz="36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fade">
                                      <p:cBhvr>
                                        <p:cTn id="7" dur="500"/>
                                        <p:tgtEl>
                                          <p:spTgt spid="10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组合 2"/>
          <p:cNvGrpSpPr/>
          <p:nvPr/>
        </p:nvGrpSpPr>
        <p:grpSpPr>
          <a:xfrm>
            <a:off x="1842770" y="623570"/>
            <a:ext cx="2454275" cy="1890799"/>
            <a:chOff x="850" y="3637"/>
            <a:chExt cx="5760" cy="4681"/>
          </a:xfrm>
        </p:grpSpPr>
        <p:pic>
          <p:nvPicPr>
            <p:cNvPr id="32775" name="Picture 2" descr="1"/>
            <p:cNvPicPr>
              <a:picLocks noChangeAspect="1"/>
            </p:cNvPicPr>
            <p:nvPr/>
          </p:nvPicPr>
          <p:blipFill>
            <a:blip r:embed="rId1"/>
            <a:stretch>
              <a:fillRect/>
            </a:stretch>
          </p:blipFill>
          <p:spPr>
            <a:xfrm>
              <a:off x="850" y="3637"/>
              <a:ext cx="5760" cy="4680"/>
            </a:xfrm>
            <a:prstGeom prst="rect">
              <a:avLst/>
            </a:prstGeom>
            <a:noFill/>
            <a:ln w="28575" cap="flat" cmpd="sng">
              <a:solidFill>
                <a:srgbClr val="000000"/>
              </a:solidFill>
              <a:prstDash val="solid"/>
              <a:miter/>
              <a:headEnd type="none" w="med" len="med"/>
              <a:tailEnd type="none" w="med" len="med"/>
            </a:ln>
          </p:spPr>
        </p:pic>
        <p:sp>
          <p:nvSpPr>
            <p:cNvPr id="32776" name="Text Box 6"/>
            <p:cNvSpPr txBox="1"/>
            <p:nvPr/>
          </p:nvSpPr>
          <p:spPr>
            <a:xfrm>
              <a:off x="5841" y="7178"/>
              <a:ext cx="769" cy="1140"/>
            </a:xfrm>
            <a:prstGeom prst="rect">
              <a:avLst/>
            </a:prstGeom>
            <a:solidFill>
              <a:srgbClr val="FF0000"/>
            </a:solidFill>
            <a:ln w="9525">
              <a:noFill/>
            </a:ln>
          </p:spPr>
          <p:txBody>
            <a:bodyPr wrap="square">
              <a:spAutoFit/>
            </a:bodyPr>
            <a:lstStyle/>
            <a:p>
              <a:r>
                <a:rPr lang="en-US" altLang="zh-CN" sz="2400" b="1" dirty="0">
                  <a:solidFill>
                    <a:srgbClr val="FFFF66"/>
                  </a:solidFill>
                  <a:latin typeface="Times New Roman" panose="02020603050405020304" pitchFamily="18" charset="0"/>
                </a:rPr>
                <a:t>1</a:t>
              </a:r>
              <a:endParaRPr lang="en-US" altLang="zh-CN" sz="2400" b="1" dirty="0">
                <a:solidFill>
                  <a:srgbClr val="FFFF66"/>
                </a:solidFill>
                <a:latin typeface="Times New Roman" panose="02020603050405020304" pitchFamily="18" charset="0"/>
              </a:endParaRPr>
            </a:p>
          </p:txBody>
        </p:sp>
      </p:grpSp>
      <p:grpSp>
        <p:nvGrpSpPr>
          <p:cNvPr id="5" name="组合 1"/>
          <p:cNvGrpSpPr/>
          <p:nvPr/>
        </p:nvGrpSpPr>
        <p:grpSpPr>
          <a:xfrm>
            <a:off x="4514850" y="623570"/>
            <a:ext cx="2758440" cy="1890829"/>
            <a:chOff x="7930" y="3645"/>
            <a:chExt cx="5760" cy="4673"/>
          </a:xfrm>
        </p:grpSpPr>
        <p:pic>
          <p:nvPicPr>
            <p:cNvPr id="32773" name="Picture 3" descr="2"/>
            <p:cNvPicPr>
              <a:picLocks noChangeAspect="1"/>
            </p:cNvPicPr>
            <p:nvPr/>
          </p:nvPicPr>
          <p:blipFill>
            <a:blip r:embed="rId2"/>
            <a:stretch>
              <a:fillRect/>
            </a:stretch>
          </p:blipFill>
          <p:spPr>
            <a:xfrm>
              <a:off x="7930" y="3645"/>
              <a:ext cx="5760" cy="4672"/>
            </a:xfrm>
            <a:prstGeom prst="rect">
              <a:avLst/>
            </a:prstGeom>
            <a:noFill/>
            <a:ln w="28575" cap="flat" cmpd="sng">
              <a:solidFill>
                <a:srgbClr val="000000"/>
              </a:solidFill>
              <a:prstDash val="solid"/>
              <a:miter/>
              <a:headEnd type="none" w="med" len="med"/>
              <a:tailEnd type="none" w="med" len="med"/>
            </a:ln>
          </p:spPr>
        </p:pic>
        <p:sp>
          <p:nvSpPr>
            <p:cNvPr id="32774" name="Text Box 7"/>
            <p:cNvSpPr txBox="1"/>
            <p:nvPr/>
          </p:nvSpPr>
          <p:spPr>
            <a:xfrm>
              <a:off x="7930" y="7180"/>
              <a:ext cx="680" cy="1138"/>
            </a:xfrm>
            <a:prstGeom prst="rect">
              <a:avLst/>
            </a:prstGeom>
            <a:solidFill>
              <a:srgbClr val="FF0000"/>
            </a:solidFill>
            <a:ln w="9525">
              <a:noFill/>
            </a:ln>
          </p:spPr>
          <p:txBody>
            <a:bodyPr wrap="square">
              <a:spAutoFit/>
            </a:bodyPr>
            <a:lstStyle/>
            <a:p>
              <a:r>
                <a:rPr lang="en-US" altLang="zh-CN" sz="2400" b="1" dirty="0">
                  <a:solidFill>
                    <a:srgbClr val="FFFF66"/>
                  </a:solidFill>
                  <a:latin typeface="Times New Roman" panose="02020603050405020304" pitchFamily="18" charset="0"/>
                </a:rPr>
                <a:t>2</a:t>
              </a:r>
              <a:endParaRPr lang="en-US" altLang="zh-CN" sz="2400" b="1" dirty="0">
                <a:solidFill>
                  <a:srgbClr val="FFFF66"/>
                </a:solidFill>
                <a:latin typeface="Times New Roman" panose="02020603050405020304" pitchFamily="18" charset="0"/>
              </a:endParaRPr>
            </a:p>
          </p:txBody>
        </p:sp>
      </p:grpSp>
      <p:grpSp>
        <p:nvGrpSpPr>
          <p:cNvPr id="33794" name="组合 1"/>
          <p:cNvGrpSpPr/>
          <p:nvPr/>
        </p:nvGrpSpPr>
        <p:grpSpPr>
          <a:xfrm>
            <a:off x="1842770" y="2670175"/>
            <a:ext cx="2454701" cy="2063358"/>
            <a:chOff x="737" y="2747"/>
            <a:chExt cx="5761" cy="4920"/>
          </a:xfrm>
        </p:grpSpPr>
        <p:pic>
          <p:nvPicPr>
            <p:cNvPr id="33798" name="Picture 4" descr="3"/>
            <p:cNvPicPr>
              <a:picLocks noChangeAspect="1"/>
            </p:cNvPicPr>
            <p:nvPr/>
          </p:nvPicPr>
          <p:blipFill>
            <a:blip r:embed="rId3"/>
            <a:stretch>
              <a:fillRect/>
            </a:stretch>
          </p:blipFill>
          <p:spPr>
            <a:xfrm>
              <a:off x="737" y="2747"/>
              <a:ext cx="5760" cy="4920"/>
            </a:xfrm>
            <a:prstGeom prst="rect">
              <a:avLst/>
            </a:prstGeom>
            <a:noFill/>
            <a:ln w="28575" cap="flat" cmpd="sng">
              <a:solidFill>
                <a:srgbClr val="000000"/>
              </a:solidFill>
              <a:prstDash val="solid"/>
              <a:miter/>
              <a:headEnd type="none" w="med" len="med"/>
              <a:tailEnd type="none" w="med" len="med"/>
            </a:ln>
          </p:spPr>
        </p:pic>
        <p:sp>
          <p:nvSpPr>
            <p:cNvPr id="33799" name="Text Box 8"/>
            <p:cNvSpPr txBox="1"/>
            <p:nvPr/>
          </p:nvSpPr>
          <p:spPr>
            <a:xfrm>
              <a:off x="5728" y="6569"/>
              <a:ext cx="770" cy="1098"/>
            </a:xfrm>
            <a:prstGeom prst="rect">
              <a:avLst/>
            </a:prstGeom>
            <a:solidFill>
              <a:srgbClr val="FF0000"/>
            </a:solidFill>
            <a:ln w="9525">
              <a:noFill/>
            </a:ln>
          </p:spPr>
          <p:txBody>
            <a:bodyPr wrap="square">
              <a:spAutoFit/>
            </a:bodyPr>
            <a:lstStyle/>
            <a:p>
              <a:r>
                <a:rPr lang="en-US" altLang="zh-CN" sz="2400" b="1" dirty="0">
                  <a:solidFill>
                    <a:srgbClr val="FFFF66"/>
                  </a:solidFill>
                  <a:latin typeface="Times New Roman" panose="02020603050405020304" pitchFamily="18" charset="0"/>
                </a:rPr>
                <a:t>3</a:t>
              </a:r>
              <a:endParaRPr lang="en-US" altLang="zh-CN" sz="2400" b="1" dirty="0">
                <a:solidFill>
                  <a:srgbClr val="FFFF66"/>
                </a:solidFill>
                <a:latin typeface="Times New Roman" panose="02020603050405020304" pitchFamily="18" charset="0"/>
              </a:endParaRPr>
            </a:p>
          </p:txBody>
        </p:sp>
      </p:grpSp>
      <p:grpSp>
        <p:nvGrpSpPr>
          <p:cNvPr id="33795" name="组合 2"/>
          <p:cNvGrpSpPr/>
          <p:nvPr/>
        </p:nvGrpSpPr>
        <p:grpSpPr>
          <a:xfrm>
            <a:off x="4514850" y="2651760"/>
            <a:ext cx="2759075" cy="2081421"/>
            <a:chOff x="8017" y="2747"/>
            <a:chExt cx="5760" cy="4920"/>
          </a:xfrm>
        </p:grpSpPr>
        <p:pic>
          <p:nvPicPr>
            <p:cNvPr id="33796" name="Picture 5" descr="4"/>
            <p:cNvPicPr>
              <a:picLocks noChangeAspect="1"/>
            </p:cNvPicPr>
            <p:nvPr/>
          </p:nvPicPr>
          <p:blipFill>
            <a:blip r:embed="rId4"/>
            <a:stretch>
              <a:fillRect/>
            </a:stretch>
          </p:blipFill>
          <p:spPr>
            <a:xfrm>
              <a:off x="8017" y="2747"/>
              <a:ext cx="5760" cy="4920"/>
            </a:xfrm>
            <a:prstGeom prst="rect">
              <a:avLst/>
            </a:prstGeom>
            <a:noFill/>
            <a:ln w="28575" cap="flat" cmpd="sng">
              <a:solidFill>
                <a:srgbClr val="000000"/>
              </a:solidFill>
              <a:prstDash val="solid"/>
              <a:miter/>
              <a:headEnd type="none" w="med" len="med"/>
              <a:tailEnd type="none" w="med" len="med"/>
            </a:ln>
          </p:spPr>
        </p:pic>
        <p:sp>
          <p:nvSpPr>
            <p:cNvPr id="33797" name="Text Box 9"/>
            <p:cNvSpPr txBox="1"/>
            <p:nvPr/>
          </p:nvSpPr>
          <p:spPr>
            <a:xfrm>
              <a:off x="8017" y="6579"/>
              <a:ext cx="681" cy="1088"/>
            </a:xfrm>
            <a:prstGeom prst="rect">
              <a:avLst/>
            </a:prstGeom>
            <a:solidFill>
              <a:srgbClr val="FF0000"/>
            </a:solidFill>
            <a:ln w="9525">
              <a:noFill/>
            </a:ln>
          </p:spPr>
          <p:txBody>
            <a:bodyPr wrap="square">
              <a:spAutoFit/>
            </a:bodyPr>
            <a:lstStyle/>
            <a:p>
              <a:r>
                <a:rPr lang="en-US" altLang="zh-CN" sz="2400" b="1" dirty="0">
                  <a:solidFill>
                    <a:srgbClr val="FFFF66"/>
                  </a:solidFill>
                  <a:latin typeface="Times New Roman" panose="02020603050405020304" pitchFamily="18" charset="0"/>
                </a:rPr>
                <a:t>4</a:t>
              </a:r>
              <a:endParaRPr lang="en-US" altLang="zh-CN" sz="2400" b="1" dirty="0">
                <a:solidFill>
                  <a:srgbClr val="FFFF66"/>
                </a:solidFill>
                <a:latin typeface="Times New Roman" panose="02020603050405020304" pitchFamily="18" charset="0"/>
              </a:endParaRPr>
            </a:p>
          </p:txBody>
        </p:sp>
      </p:grpSp>
      <p:sp>
        <p:nvSpPr>
          <p:cNvPr id="2" name="文本框 1"/>
          <p:cNvSpPr txBox="1"/>
          <p:nvPr/>
        </p:nvSpPr>
        <p:spPr>
          <a:xfrm>
            <a:off x="7796970" y="1497598"/>
            <a:ext cx="441684" cy="2308324"/>
          </a:xfrm>
          <a:prstGeom prst="rect">
            <a:avLst/>
          </a:prstGeom>
          <a:noFill/>
        </p:spPr>
        <p:txBody>
          <a:bodyPr wrap="square" rtlCol="0">
            <a:spAutoFit/>
          </a:bodyPr>
          <a:lstStyle/>
          <a:p>
            <a:r>
              <a:rPr lang="zh-CN" altLang="en-US" b="1" dirty="0">
                <a:solidFill>
                  <a:srgbClr val="FF0000"/>
                </a:solidFill>
                <a:latin typeface="楷体" panose="02010609060101010101" pitchFamily="49" charset="-122"/>
                <a:ea typeface="楷体" panose="02010609060101010101" pitchFamily="49" charset="-122"/>
              </a:rPr>
              <a:t>此处请按下暂停键</a:t>
            </a:r>
            <a:endParaRPr lang="zh-CN" altLang="en-US" b="1" dirty="0">
              <a:solidFill>
                <a:srgbClr val="FF0000"/>
              </a:solidFill>
              <a:latin typeface="楷体" panose="02010609060101010101" pitchFamily="49" charset="-122"/>
              <a:ea typeface="楷体" panose="02010609060101010101" pitchFamily="49" charset="-122"/>
            </a:endParaRPr>
          </a:p>
        </p:txBody>
      </p:sp>
      <p:sp>
        <p:nvSpPr>
          <p:cNvPr id="16" name="矩形 15"/>
          <p:cNvSpPr/>
          <p:nvPr/>
        </p:nvSpPr>
        <p:spPr>
          <a:xfrm>
            <a:off x="2099271" y="57150"/>
            <a:ext cx="5030361" cy="466725"/>
          </a:xfrm>
          <a:prstGeom prst="rect">
            <a:avLst/>
          </a:prstGeom>
          <a:solidFill>
            <a:srgbClr val="C9A86F"/>
          </a:solidFill>
          <a:ln w="158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文本框 3"/>
          <p:cNvSpPr txBox="1"/>
          <p:nvPr/>
        </p:nvSpPr>
        <p:spPr>
          <a:xfrm>
            <a:off x="2099271" y="-72609"/>
            <a:ext cx="5030362" cy="646331"/>
          </a:xfrm>
          <a:prstGeom prst="rect">
            <a:avLst/>
          </a:prstGeom>
          <a:noFill/>
        </p:spPr>
        <p:txBody>
          <a:bodyPr wrap="square" rtlCol="0">
            <a:spAutoFit/>
          </a:bodyPr>
          <a:lstStyle/>
          <a:p>
            <a:pPr algn="ctr"/>
            <a:r>
              <a:rPr lang="zh-CN" altLang="en-US" sz="36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忆一个啼笑皆非的故事</a:t>
            </a:r>
            <a:endParaRPr lang="zh-CN" altLang="en-US" sz="36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1557655" y="577215"/>
            <a:ext cx="5802630" cy="4056502"/>
            <a:chOff x="1302" y="720"/>
            <a:chExt cx="11880" cy="9476"/>
          </a:xfrm>
        </p:grpSpPr>
        <p:grpSp>
          <p:nvGrpSpPr>
            <p:cNvPr id="2" name="组合 2"/>
            <p:cNvGrpSpPr/>
            <p:nvPr/>
          </p:nvGrpSpPr>
          <p:grpSpPr>
            <a:xfrm>
              <a:off x="7542" y="720"/>
              <a:ext cx="5640" cy="4709"/>
              <a:chOff x="7542" y="720"/>
              <a:chExt cx="5640" cy="4708"/>
            </a:xfrm>
          </p:grpSpPr>
          <p:pic>
            <p:nvPicPr>
              <p:cNvPr id="34828" name="Picture 3" descr="7"/>
              <p:cNvPicPr>
                <a:picLocks noChangeAspect="1"/>
              </p:cNvPicPr>
              <p:nvPr/>
            </p:nvPicPr>
            <p:blipFill>
              <a:blip r:embed="rId1"/>
              <a:stretch>
                <a:fillRect/>
              </a:stretch>
            </p:blipFill>
            <p:spPr>
              <a:xfrm>
                <a:off x="7542" y="720"/>
                <a:ext cx="5640" cy="4675"/>
              </a:xfrm>
              <a:prstGeom prst="rect">
                <a:avLst/>
              </a:prstGeom>
              <a:noFill/>
              <a:ln w="28575" cap="flat" cmpd="sng">
                <a:solidFill>
                  <a:srgbClr val="000000"/>
                </a:solidFill>
                <a:prstDash val="solid"/>
                <a:miter/>
                <a:headEnd type="none" w="med" len="med"/>
                <a:tailEnd type="none" w="med" len="med"/>
              </a:ln>
            </p:spPr>
          </p:pic>
          <p:sp>
            <p:nvSpPr>
              <p:cNvPr id="34829" name="Text Box 6"/>
              <p:cNvSpPr txBox="1"/>
              <p:nvPr/>
            </p:nvSpPr>
            <p:spPr>
              <a:xfrm>
                <a:off x="7543" y="4353"/>
                <a:ext cx="650" cy="1075"/>
              </a:xfrm>
              <a:prstGeom prst="rect">
                <a:avLst/>
              </a:prstGeom>
              <a:solidFill>
                <a:srgbClr val="FF0000"/>
              </a:solidFill>
              <a:ln w="9525">
                <a:noFill/>
              </a:ln>
            </p:spPr>
            <p:txBody>
              <a:bodyPr>
                <a:spAutoFit/>
              </a:bodyPr>
              <a:lstStyle/>
              <a:p>
                <a:r>
                  <a:rPr lang="en-US" altLang="zh-CN" sz="2400" b="1" dirty="0">
                    <a:solidFill>
                      <a:srgbClr val="FFFF66"/>
                    </a:solidFill>
                    <a:latin typeface="Times New Roman" panose="02020603050405020304" pitchFamily="18" charset="0"/>
                  </a:rPr>
                  <a:t>6</a:t>
                </a:r>
                <a:endParaRPr lang="en-US" altLang="zh-CN" sz="2400" b="1" dirty="0">
                  <a:solidFill>
                    <a:srgbClr val="FFFF66"/>
                  </a:solidFill>
                  <a:latin typeface="Times New Roman" panose="02020603050405020304" pitchFamily="18" charset="0"/>
                </a:endParaRPr>
              </a:p>
            </p:txBody>
          </p:sp>
        </p:grpSp>
        <p:grpSp>
          <p:nvGrpSpPr>
            <p:cNvPr id="3" name="组合 3"/>
            <p:cNvGrpSpPr/>
            <p:nvPr/>
          </p:nvGrpSpPr>
          <p:grpSpPr>
            <a:xfrm>
              <a:off x="1302" y="5515"/>
              <a:ext cx="5880" cy="4681"/>
              <a:chOff x="1302" y="5515"/>
              <a:chExt cx="5880" cy="4681"/>
            </a:xfrm>
          </p:grpSpPr>
          <p:pic>
            <p:nvPicPr>
              <p:cNvPr id="34826" name="Picture 4" descr="8"/>
              <p:cNvPicPr>
                <a:picLocks noChangeAspect="1"/>
              </p:cNvPicPr>
              <p:nvPr/>
            </p:nvPicPr>
            <p:blipFill>
              <a:blip r:embed="rId2"/>
              <a:stretch>
                <a:fillRect/>
              </a:stretch>
            </p:blipFill>
            <p:spPr>
              <a:xfrm>
                <a:off x="1302" y="5515"/>
                <a:ext cx="5880" cy="4680"/>
              </a:xfrm>
              <a:prstGeom prst="rect">
                <a:avLst/>
              </a:prstGeom>
              <a:noFill/>
              <a:ln w="28575" cap="flat" cmpd="sng">
                <a:solidFill>
                  <a:srgbClr val="000000"/>
                </a:solidFill>
                <a:prstDash val="solid"/>
                <a:miter/>
                <a:headEnd type="none" w="med" len="med"/>
                <a:tailEnd type="none" w="med" len="med"/>
              </a:ln>
            </p:spPr>
          </p:pic>
          <p:sp>
            <p:nvSpPr>
              <p:cNvPr id="34827" name="Text Box 7"/>
              <p:cNvSpPr txBox="1"/>
              <p:nvPr/>
            </p:nvSpPr>
            <p:spPr>
              <a:xfrm>
                <a:off x="6568" y="9121"/>
                <a:ext cx="614" cy="1075"/>
              </a:xfrm>
              <a:prstGeom prst="rect">
                <a:avLst/>
              </a:prstGeom>
              <a:solidFill>
                <a:srgbClr val="FF0000"/>
              </a:solidFill>
              <a:ln w="9525">
                <a:noFill/>
              </a:ln>
            </p:spPr>
            <p:txBody>
              <a:bodyPr wrap="square">
                <a:spAutoFit/>
              </a:bodyPr>
              <a:lstStyle/>
              <a:p>
                <a:r>
                  <a:rPr lang="en-US" altLang="zh-CN" sz="2400" b="1" dirty="0">
                    <a:solidFill>
                      <a:srgbClr val="FFFF66"/>
                    </a:solidFill>
                    <a:latin typeface="Times New Roman" panose="02020603050405020304" pitchFamily="18" charset="0"/>
                  </a:rPr>
                  <a:t>7</a:t>
                </a:r>
                <a:endParaRPr lang="en-US" altLang="zh-CN" sz="2400" b="1" dirty="0">
                  <a:solidFill>
                    <a:srgbClr val="FFFF66"/>
                  </a:solidFill>
                  <a:latin typeface="Times New Roman" panose="02020603050405020304" pitchFamily="18" charset="0"/>
                </a:endParaRPr>
              </a:p>
            </p:txBody>
          </p:sp>
        </p:grpSp>
        <p:grpSp>
          <p:nvGrpSpPr>
            <p:cNvPr id="4" name="组合 4"/>
            <p:cNvGrpSpPr/>
            <p:nvPr/>
          </p:nvGrpSpPr>
          <p:grpSpPr>
            <a:xfrm>
              <a:off x="7542" y="5515"/>
              <a:ext cx="5640" cy="4680"/>
              <a:chOff x="7542" y="5515"/>
              <a:chExt cx="5640" cy="4680"/>
            </a:xfrm>
          </p:grpSpPr>
          <p:pic>
            <p:nvPicPr>
              <p:cNvPr id="34824" name="Picture 5" descr="9"/>
              <p:cNvPicPr>
                <a:picLocks noChangeAspect="1"/>
              </p:cNvPicPr>
              <p:nvPr/>
            </p:nvPicPr>
            <p:blipFill>
              <a:blip r:embed="rId3"/>
              <a:stretch>
                <a:fillRect/>
              </a:stretch>
            </p:blipFill>
            <p:spPr>
              <a:xfrm>
                <a:off x="7542" y="5515"/>
                <a:ext cx="5640" cy="4680"/>
              </a:xfrm>
              <a:prstGeom prst="rect">
                <a:avLst/>
              </a:prstGeom>
              <a:noFill/>
              <a:ln w="28575" cap="flat" cmpd="sng">
                <a:solidFill>
                  <a:srgbClr val="000000"/>
                </a:solidFill>
                <a:prstDash val="solid"/>
                <a:miter/>
                <a:headEnd type="none" w="med" len="med"/>
                <a:tailEnd type="none" w="med" len="med"/>
              </a:ln>
            </p:spPr>
          </p:pic>
          <p:sp>
            <p:nvSpPr>
              <p:cNvPr id="34825" name="Text Box 8"/>
              <p:cNvSpPr txBox="1"/>
              <p:nvPr/>
            </p:nvSpPr>
            <p:spPr>
              <a:xfrm>
                <a:off x="7543" y="9120"/>
                <a:ext cx="650" cy="1075"/>
              </a:xfrm>
              <a:prstGeom prst="rect">
                <a:avLst/>
              </a:prstGeom>
              <a:solidFill>
                <a:srgbClr val="FF0000"/>
              </a:solidFill>
              <a:ln w="9525">
                <a:noFill/>
              </a:ln>
            </p:spPr>
            <p:txBody>
              <a:bodyPr>
                <a:spAutoFit/>
              </a:bodyPr>
              <a:lstStyle/>
              <a:p>
                <a:r>
                  <a:rPr lang="en-US" altLang="zh-CN" sz="2400" b="1" dirty="0">
                    <a:solidFill>
                      <a:srgbClr val="FFFF66"/>
                    </a:solidFill>
                    <a:latin typeface="Times New Roman" panose="02020603050405020304" pitchFamily="18" charset="0"/>
                  </a:rPr>
                  <a:t>8</a:t>
                </a:r>
                <a:endParaRPr lang="en-US" altLang="zh-CN" sz="2400" b="1" dirty="0">
                  <a:solidFill>
                    <a:srgbClr val="FFFF66"/>
                  </a:solidFill>
                  <a:latin typeface="Times New Roman" panose="02020603050405020304" pitchFamily="18" charset="0"/>
                </a:endParaRPr>
              </a:p>
            </p:txBody>
          </p:sp>
        </p:grpSp>
        <p:grpSp>
          <p:nvGrpSpPr>
            <p:cNvPr id="5" name="组合 1"/>
            <p:cNvGrpSpPr/>
            <p:nvPr/>
          </p:nvGrpSpPr>
          <p:grpSpPr>
            <a:xfrm>
              <a:off x="1302" y="733"/>
              <a:ext cx="5880" cy="4650"/>
              <a:chOff x="1302" y="745"/>
              <a:chExt cx="5880" cy="4650"/>
            </a:xfrm>
          </p:grpSpPr>
          <p:pic>
            <p:nvPicPr>
              <p:cNvPr id="34822" name="Picture 2" descr="5"/>
              <p:cNvPicPr>
                <a:picLocks noChangeAspect="1"/>
              </p:cNvPicPr>
              <p:nvPr/>
            </p:nvPicPr>
            <p:blipFill>
              <a:blip r:embed="rId4"/>
              <a:stretch>
                <a:fillRect/>
              </a:stretch>
            </p:blipFill>
            <p:spPr>
              <a:xfrm>
                <a:off x="1302" y="745"/>
                <a:ext cx="5880" cy="4650"/>
              </a:xfrm>
              <a:prstGeom prst="rect">
                <a:avLst/>
              </a:prstGeom>
              <a:noFill/>
              <a:ln w="28575" cap="flat" cmpd="sng">
                <a:solidFill>
                  <a:srgbClr val="000000"/>
                </a:solidFill>
                <a:prstDash val="solid"/>
                <a:miter/>
                <a:headEnd type="none" w="med" len="med"/>
                <a:tailEnd type="none" w="med" len="med"/>
              </a:ln>
            </p:spPr>
          </p:pic>
          <p:sp>
            <p:nvSpPr>
              <p:cNvPr id="34823" name="Text Box 9"/>
              <p:cNvSpPr txBox="1"/>
              <p:nvPr/>
            </p:nvSpPr>
            <p:spPr>
              <a:xfrm>
                <a:off x="6463" y="4320"/>
                <a:ext cx="719" cy="1075"/>
              </a:xfrm>
              <a:prstGeom prst="rect">
                <a:avLst/>
              </a:prstGeom>
              <a:solidFill>
                <a:srgbClr val="FF0000"/>
              </a:solidFill>
              <a:ln w="9525">
                <a:noFill/>
              </a:ln>
            </p:spPr>
            <p:txBody>
              <a:bodyPr wrap="square">
                <a:spAutoFit/>
              </a:bodyPr>
              <a:lstStyle/>
              <a:p>
                <a:r>
                  <a:rPr lang="en-US" altLang="zh-CN" sz="2400" b="1" dirty="0">
                    <a:solidFill>
                      <a:srgbClr val="FFFF66"/>
                    </a:solidFill>
                    <a:latin typeface="Times New Roman" panose="02020603050405020304" pitchFamily="18" charset="0"/>
                  </a:rPr>
                  <a:t>5</a:t>
                </a:r>
                <a:endParaRPr lang="en-US" altLang="zh-CN" sz="2400" b="1" dirty="0">
                  <a:solidFill>
                    <a:srgbClr val="FFFF66"/>
                  </a:solidFill>
                  <a:latin typeface="Times New Roman" panose="02020603050405020304" pitchFamily="18" charset="0"/>
                </a:endParaRPr>
              </a:p>
            </p:txBody>
          </p:sp>
        </p:grpSp>
      </p:grpSp>
      <p:sp>
        <p:nvSpPr>
          <p:cNvPr id="17" name="文本框 16"/>
          <p:cNvSpPr txBox="1"/>
          <p:nvPr/>
        </p:nvSpPr>
        <p:spPr>
          <a:xfrm>
            <a:off x="7796970" y="1497598"/>
            <a:ext cx="441684" cy="2308324"/>
          </a:xfrm>
          <a:prstGeom prst="rect">
            <a:avLst/>
          </a:prstGeom>
          <a:noFill/>
        </p:spPr>
        <p:txBody>
          <a:bodyPr wrap="square" rtlCol="0">
            <a:spAutoFit/>
          </a:bodyPr>
          <a:lstStyle/>
          <a:p>
            <a:r>
              <a:rPr lang="zh-CN" altLang="en-US" b="1" dirty="0">
                <a:solidFill>
                  <a:srgbClr val="FF0000"/>
                </a:solidFill>
                <a:latin typeface="楷体" panose="02010609060101010101" pitchFamily="49" charset="-122"/>
                <a:ea typeface="楷体" panose="02010609060101010101" pitchFamily="49" charset="-122"/>
              </a:rPr>
              <a:t>此处请按下暂停键</a:t>
            </a:r>
            <a:endParaRPr lang="zh-CN" altLang="en-US" b="1" dirty="0">
              <a:solidFill>
                <a:srgbClr val="FF0000"/>
              </a:solidFill>
              <a:latin typeface="楷体" panose="02010609060101010101" pitchFamily="49" charset="-122"/>
              <a:ea typeface="楷体" panose="02010609060101010101" pitchFamily="49" charset="-122"/>
            </a:endParaRPr>
          </a:p>
        </p:txBody>
      </p:sp>
      <p:sp>
        <p:nvSpPr>
          <p:cNvPr id="18" name="矩形 17"/>
          <p:cNvSpPr/>
          <p:nvPr/>
        </p:nvSpPr>
        <p:spPr>
          <a:xfrm>
            <a:off x="2099271" y="57150"/>
            <a:ext cx="5030361" cy="466725"/>
          </a:xfrm>
          <a:prstGeom prst="rect">
            <a:avLst/>
          </a:prstGeom>
          <a:solidFill>
            <a:srgbClr val="C9A86F"/>
          </a:solidFill>
          <a:ln w="158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文本框 18"/>
          <p:cNvSpPr txBox="1"/>
          <p:nvPr/>
        </p:nvSpPr>
        <p:spPr>
          <a:xfrm>
            <a:off x="2099271" y="-72609"/>
            <a:ext cx="5030362" cy="646331"/>
          </a:xfrm>
          <a:prstGeom prst="rect">
            <a:avLst/>
          </a:prstGeom>
          <a:noFill/>
        </p:spPr>
        <p:txBody>
          <a:bodyPr wrap="square" rtlCol="0">
            <a:spAutoFit/>
          </a:bodyPr>
          <a:lstStyle/>
          <a:p>
            <a:pPr algn="ctr"/>
            <a:r>
              <a:rPr lang="zh-CN" altLang="en-US" sz="36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忆一个啼笑皆非的故事</a:t>
            </a:r>
            <a:endParaRPr lang="zh-CN" altLang="en-US" sz="36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spTree>
  </p:cSld>
  <p:clrMapOvr>
    <a:overrideClrMapping bg1="lt1" tx1="dk1" bg2="lt2" tx2="dk2" accent1="accent1" accent2="accent2" accent3="accent3" accent4="accent4" accent5="accent5" accent6="accent6" hlink="hlink" folHlink="folHlink"/>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1628140" y="646430"/>
            <a:ext cx="5862955" cy="4088778"/>
            <a:chOff x="1175" y="572"/>
            <a:chExt cx="12025" cy="9748"/>
          </a:xfrm>
        </p:grpSpPr>
        <p:grpSp>
          <p:nvGrpSpPr>
            <p:cNvPr id="2" name="组合 1"/>
            <p:cNvGrpSpPr/>
            <p:nvPr/>
          </p:nvGrpSpPr>
          <p:grpSpPr>
            <a:xfrm>
              <a:off x="1175" y="572"/>
              <a:ext cx="5670" cy="4641"/>
              <a:chOff x="1190" y="682"/>
              <a:chExt cx="5670" cy="4641"/>
            </a:xfrm>
          </p:grpSpPr>
          <p:pic>
            <p:nvPicPr>
              <p:cNvPr id="35852" name="Picture 2" descr="10"/>
              <p:cNvPicPr>
                <a:picLocks noChangeAspect="1"/>
              </p:cNvPicPr>
              <p:nvPr/>
            </p:nvPicPr>
            <p:blipFill>
              <a:blip r:embed="rId1"/>
              <a:stretch>
                <a:fillRect/>
              </a:stretch>
            </p:blipFill>
            <p:spPr>
              <a:xfrm>
                <a:off x="1190" y="682"/>
                <a:ext cx="5670" cy="4640"/>
              </a:xfrm>
              <a:prstGeom prst="rect">
                <a:avLst/>
              </a:prstGeom>
              <a:noFill/>
              <a:ln w="28575" cap="flat" cmpd="sng">
                <a:solidFill>
                  <a:srgbClr val="000000"/>
                </a:solidFill>
                <a:prstDash val="solid"/>
                <a:miter/>
                <a:headEnd type="none" w="med" len="med"/>
                <a:tailEnd type="none" w="med" len="med"/>
              </a:ln>
            </p:spPr>
          </p:pic>
          <p:sp>
            <p:nvSpPr>
              <p:cNvPr id="35853" name="Text Box 6"/>
              <p:cNvSpPr txBox="1"/>
              <p:nvPr/>
            </p:nvSpPr>
            <p:spPr>
              <a:xfrm>
                <a:off x="6015" y="4225"/>
                <a:ext cx="845" cy="1098"/>
              </a:xfrm>
              <a:prstGeom prst="rect">
                <a:avLst/>
              </a:prstGeom>
              <a:solidFill>
                <a:srgbClr val="FF0000"/>
              </a:solidFill>
              <a:ln w="9525">
                <a:noFill/>
              </a:ln>
            </p:spPr>
            <p:txBody>
              <a:bodyPr wrap="square">
                <a:spAutoFit/>
              </a:bodyPr>
              <a:lstStyle/>
              <a:p>
                <a:r>
                  <a:rPr lang="en-US" altLang="zh-CN" sz="2400" b="1" dirty="0">
                    <a:solidFill>
                      <a:srgbClr val="FFFF66"/>
                    </a:solidFill>
                    <a:latin typeface="Times New Roman" panose="02020603050405020304" pitchFamily="18" charset="0"/>
                  </a:rPr>
                  <a:t>9</a:t>
                </a:r>
                <a:endParaRPr lang="en-US" altLang="zh-CN" sz="2400" b="1" dirty="0">
                  <a:solidFill>
                    <a:srgbClr val="FFFF66"/>
                  </a:solidFill>
                  <a:latin typeface="Times New Roman" panose="02020603050405020304" pitchFamily="18" charset="0"/>
                </a:endParaRPr>
              </a:p>
            </p:txBody>
          </p:sp>
        </p:grpSp>
        <p:grpSp>
          <p:nvGrpSpPr>
            <p:cNvPr id="4" name="组合 3"/>
            <p:cNvGrpSpPr/>
            <p:nvPr/>
          </p:nvGrpSpPr>
          <p:grpSpPr>
            <a:xfrm>
              <a:off x="7200" y="572"/>
              <a:ext cx="6000" cy="4680"/>
              <a:chOff x="7200" y="637"/>
              <a:chExt cx="6000" cy="4680"/>
            </a:xfrm>
          </p:grpSpPr>
          <p:pic>
            <p:nvPicPr>
              <p:cNvPr id="35850" name="Picture 3" descr="11"/>
              <p:cNvPicPr>
                <a:picLocks noChangeAspect="1"/>
              </p:cNvPicPr>
              <p:nvPr/>
            </p:nvPicPr>
            <p:blipFill>
              <a:blip r:embed="rId2"/>
              <a:stretch>
                <a:fillRect/>
              </a:stretch>
            </p:blipFill>
            <p:spPr>
              <a:xfrm>
                <a:off x="7200" y="637"/>
                <a:ext cx="6000" cy="4680"/>
              </a:xfrm>
              <a:prstGeom prst="rect">
                <a:avLst/>
              </a:prstGeom>
              <a:noFill/>
              <a:ln w="28575" cap="flat" cmpd="sng">
                <a:solidFill>
                  <a:srgbClr val="000000"/>
                </a:solidFill>
                <a:prstDash val="solid"/>
                <a:miter/>
                <a:headEnd type="none" w="med" len="med"/>
                <a:tailEnd type="none" w="med" len="med"/>
              </a:ln>
            </p:spPr>
          </p:pic>
          <p:sp>
            <p:nvSpPr>
              <p:cNvPr id="35851" name="Text Box 7"/>
              <p:cNvSpPr txBox="1"/>
              <p:nvPr/>
            </p:nvSpPr>
            <p:spPr>
              <a:xfrm>
                <a:off x="7200" y="4219"/>
                <a:ext cx="1130" cy="1098"/>
              </a:xfrm>
              <a:prstGeom prst="rect">
                <a:avLst/>
              </a:prstGeom>
              <a:solidFill>
                <a:srgbClr val="FF0000"/>
              </a:solidFill>
              <a:ln w="9525">
                <a:noFill/>
              </a:ln>
            </p:spPr>
            <p:txBody>
              <a:bodyPr wrap="square">
                <a:spAutoFit/>
              </a:bodyPr>
              <a:lstStyle/>
              <a:p>
                <a:r>
                  <a:rPr lang="en-US" altLang="zh-CN" sz="2400" b="1" dirty="0">
                    <a:solidFill>
                      <a:srgbClr val="FFFF66"/>
                    </a:solidFill>
                    <a:latin typeface="Times New Roman" panose="02020603050405020304" pitchFamily="18" charset="0"/>
                  </a:rPr>
                  <a:t>10</a:t>
                </a:r>
                <a:endParaRPr lang="en-US" altLang="zh-CN" sz="2400" b="1" dirty="0">
                  <a:solidFill>
                    <a:srgbClr val="FFFF66"/>
                  </a:solidFill>
                  <a:latin typeface="Times New Roman" panose="02020603050405020304" pitchFamily="18" charset="0"/>
                </a:endParaRPr>
              </a:p>
            </p:txBody>
          </p:sp>
        </p:grpSp>
        <p:grpSp>
          <p:nvGrpSpPr>
            <p:cNvPr id="5" name="组合 4"/>
            <p:cNvGrpSpPr/>
            <p:nvPr/>
          </p:nvGrpSpPr>
          <p:grpSpPr>
            <a:xfrm>
              <a:off x="1190" y="5400"/>
              <a:ext cx="5641" cy="4920"/>
              <a:chOff x="1190" y="5400"/>
              <a:chExt cx="5641" cy="4920"/>
            </a:xfrm>
          </p:grpSpPr>
          <p:pic>
            <p:nvPicPr>
              <p:cNvPr id="35848" name="Picture 4" descr="12"/>
              <p:cNvPicPr>
                <a:picLocks noChangeAspect="1"/>
              </p:cNvPicPr>
              <p:nvPr/>
            </p:nvPicPr>
            <p:blipFill>
              <a:blip r:embed="rId3"/>
              <a:stretch>
                <a:fillRect/>
              </a:stretch>
            </p:blipFill>
            <p:spPr>
              <a:xfrm>
                <a:off x="1190" y="5400"/>
                <a:ext cx="5640" cy="4920"/>
              </a:xfrm>
              <a:prstGeom prst="rect">
                <a:avLst/>
              </a:prstGeom>
              <a:noFill/>
              <a:ln w="28575" cap="flat" cmpd="sng">
                <a:solidFill>
                  <a:srgbClr val="000000"/>
                </a:solidFill>
                <a:prstDash val="solid"/>
                <a:miter/>
                <a:headEnd type="none" w="med" len="med"/>
                <a:tailEnd type="none" w="med" len="med"/>
              </a:ln>
            </p:spPr>
          </p:pic>
          <p:sp>
            <p:nvSpPr>
              <p:cNvPr id="35849" name="Text Box 8"/>
              <p:cNvSpPr txBox="1"/>
              <p:nvPr/>
            </p:nvSpPr>
            <p:spPr>
              <a:xfrm>
                <a:off x="5824" y="9222"/>
                <a:ext cx="1007" cy="1098"/>
              </a:xfrm>
              <a:prstGeom prst="rect">
                <a:avLst/>
              </a:prstGeom>
              <a:solidFill>
                <a:srgbClr val="FF0000"/>
              </a:solidFill>
              <a:ln w="9525">
                <a:noFill/>
              </a:ln>
            </p:spPr>
            <p:txBody>
              <a:bodyPr wrap="square">
                <a:spAutoFit/>
              </a:bodyPr>
              <a:lstStyle/>
              <a:p>
                <a:r>
                  <a:rPr lang="en-US" altLang="zh-CN" sz="2400" b="1" dirty="0">
                    <a:solidFill>
                      <a:srgbClr val="FFFF66"/>
                    </a:solidFill>
                    <a:latin typeface="Times New Roman" panose="02020603050405020304" pitchFamily="18" charset="0"/>
                  </a:rPr>
                  <a:t>11</a:t>
                </a:r>
                <a:endParaRPr lang="en-US" altLang="zh-CN" sz="2400" b="1" dirty="0">
                  <a:solidFill>
                    <a:srgbClr val="FFFF66"/>
                  </a:solidFill>
                  <a:latin typeface="Times New Roman" panose="02020603050405020304" pitchFamily="18" charset="0"/>
                </a:endParaRPr>
              </a:p>
            </p:txBody>
          </p:sp>
        </p:grpSp>
        <p:grpSp>
          <p:nvGrpSpPr>
            <p:cNvPr id="7" name="组合 6"/>
            <p:cNvGrpSpPr/>
            <p:nvPr/>
          </p:nvGrpSpPr>
          <p:grpSpPr>
            <a:xfrm>
              <a:off x="7200" y="5400"/>
              <a:ext cx="6000" cy="4920"/>
              <a:chOff x="7200" y="5400"/>
              <a:chExt cx="6000" cy="4920"/>
            </a:xfrm>
          </p:grpSpPr>
          <p:pic>
            <p:nvPicPr>
              <p:cNvPr id="35846" name="Picture 5" descr="13"/>
              <p:cNvPicPr>
                <a:picLocks noChangeAspect="1"/>
              </p:cNvPicPr>
              <p:nvPr/>
            </p:nvPicPr>
            <p:blipFill>
              <a:blip r:embed="rId4"/>
              <a:stretch>
                <a:fillRect/>
              </a:stretch>
            </p:blipFill>
            <p:spPr>
              <a:xfrm>
                <a:off x="7200" y="5400"/>
                <a:ext cx="6000" cy="4920"/>
              </a:xfrm>
              <a:prstGeom prst="rect">
                <a:avLst/>
              </a:prstGeom>
              <a:noFill/>
              <a:ln w="28575" cap="flat" cmpd="sng">
                <a:solidFill>
                  <a:srgbClr val="000000"/>
                </a:solidFill>
                <a:prstDash val="solid"/>
                <a:miter/>
                <a:headEnd type="none" w="med" len="med"/>
                <a:tailEnd type="none" w="med" len="med"/>
              </a:ln>
            </p:spPr>
          </p:pic>
          <p:sp>
            <p:nvSpPr>
              <p:cNvPr id="35847" name="Text Box 9"/>
              <p:cNvSpPr txBox="1"/>
              <p:nvPr/>
            </p:nvSpPr>
            <p:spPr>
              <a:xfrm>
                <a:off x="7200" y="9222"/>
                <a:ext cx="1033" cy="1098"/>
              </a:xfrm>
              <a:prstGeom prst="rect">
                <a:avLst/>
              </a:prstGeom>
              <a:solidFill>
                <a:srgbClr val="FF0000"/>
              </a:solidFill>
              <a:ln w="9525">
                <a:noFill/>
              </a:ln>
            </p:spPr>
            <p:txBody>
              <a:bodyPr wrap="square">
                <a:spAutoFit/>
              </a:bodyPr>
              <a:lstStyle/>
              <a:p>
                <a:r>
                  <a:rPr lang="en-US" altLang="zh-CN" sz="2400" b="1" dirty="0">
                    <a:solidFill>
                      <a:srgbClr val="FFFF66"/>
                    </a:solidFill>
                    <a:latin typeface="Times New Roman" panose="02020603050405020304" pitchFamily="18" charset="0"/>
                  </a:rPr>
                  <a:t>12</a:t>
                </a:r>
                <a:endParaRPr lang="en-US" altLang="zh-CN" sz="2400" b="1" dirty="0">
                  <a:solidFill>
                    <a:srgbClr val="FFFF66"/>
                  </a:solidFill>
                  <a:latin typeface="Times New Roman" panose="02020603050405020304" pitchFamily="18" charset="0"/>
                </a:endParaRPr>
              </a:p>
            </p:txBody>
          </p:sp>
        </p:grpSp>
      </p:grpSp>
      <p:sp>
        <p:nvSpPr>
          <p:cNvPr id="17" name="矩形 16"/>
          <p:cNvSpPr/>
          <p:nvPr/>
        </p:nvSpPr>
        <p:spPr>
          <a:xfrm>
            <a:off x="2099271" y="57150"/>
            <a:ext cx="5030361" cy="466725"/>
          </a:xfrm>
          <a:prstGeom prst="rect">
            <a:avLst/>
          </a:prstGeom>
          <a:solidFill>
            <a:srgbClr val="C9A86F"/>
          </a:solidFill>
          <a:ln w="158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文本框 17"/>
          <p:cNvSpPr txBox="1"/>
          <p:nvPr/>
        </p:nvSpPr>
        <p:spPr>
          <a:xfrm>
            <a:off x="2099271" y="-72609"/>
            <a:ext cx="5030362" cy="646331"/>
          </a:xfrm>
          <a:prstGeom prst="rect">
            <a:avLst/>
          </a:prstGeom>
          <a:noFill/>
        </p:spPr>
        <p:txBody>
          <a:bodyPr wrap="square" rtlCol="0">
            <a:spAutoFit/>
          </a:bodyPr>
          <a:lstStyle/>
          <a:p>
            <a:pPr algn="ctr"/>
            <a:r>
              <a:rPr lang="zh-CN" altLang="en-US" sz="36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忆一个啼笑皆非的故事</a:t>
            </a:r>
            <a:endParaRPr lang="zh-CN" altLang="en-US" sz="36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sp>
        <p:nvSpPr>
          <p:cNvPr id="19" name="文本框 18"/>
          <p:cNvSpPr txBox="1"/>
          <p:nvPr/>
        </p:nvSpPr>
        <p:spPr>
          <a:xfrm>
            <a:off x="7796970" y="1497598"/>
            <a:ext cx="441684" cy="2308324"/>
          </a:xfrm>
          <a:prstGeom prst="rect">
            <a:avLst/>
          </a:prstGeom>
          <a:noFill/>
        </p:spPr>
        <p:txBody>
          <a:bodyPr wrap="square" rtlCol="0">
            <a:spAutoFit/>
          </a:bodyPr>
          <a:lstStyle/>
          <a:p>
            <a:r>
              <a:rPr lang="zh-CN" altLang="en-US" b="1" dirty="0">
                <a:solidFill>
                  <a:srgbClr val="FF0000"/>
                </a:solidFill>
                <a:latin typeface="楷体" panose="02010609060101010101" pitchFamily="49" charset="-122"/>
                <a:ea typeface="楷体" panose="02010609060101010101" pitchFamily="49" charset="-122"/>
              </a:rPr>
              <a:t>此处请按下暂停键</a:t>
            </a:r>
            <a:endParaRPr lang="zh-CN" altLang="en-US" b="1" dirty="0">
              <a:solidFill>
                <a:srgbClr val="FF0000"/>
              </a:solidFill>
              <a:latin typeface="楷体" panose="02010609060101010101" pitchFamily="49" charset="-122"/>
              <a:ea typeface="楷体" panose="02010609060101010101" pitchFamily="49"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组合 2"/>
          <p:cNvGrpSpPr/>
          <p:nvPr/>
        </p:nvGrpSpPr>
        <p:grpSpPr>
          <a:xfrm>
            <a:off x="1742440" y="646430"/>
            <a:ext cx="5844540" cy="4090824"/>
            <a:chOff x="1050" y="639"/>
            <a:chExt cx="11909" cy="9609"/>
          </a:xfrm>
        </p:grpSpPr>
        <p:grpSp>
          <p:nvGrpSpPr>
            <p:cNvPr id="8" name="组合 7"/>
            <p:cNvGrpSpPr/>
            <p:nvPr/>
          </p:nvGrpSpPr>
          <p:grpSpPr>
            <a:xfrm>
              <a:off x="1050" y="639"/>
              <a:ext cx="5803" cy="4753"/>
              <a:chOff x="850" y="692"/>
              <a:chExt cx="5804" cy="4752"/>
            </a:xfrm>
          </p:grpSpPr>
          <p:pic>
            <p:nvPicPr>
              <p:cNvPr id="36876" name="Picture 2" descr="15"/>
              <p:cNvPicPr>
                <a:picLocks noChangeAspect="1"/>
              </p:cNvPicPr>
              <p:nvPr/>
            </p:nvPicPr>
            <p:blipFill>
              <a:blip r:embed="rId1"/>
              <a:stretch>
                <a:fillRect/>
              </a:stretch>
            </p:blipFill>
            <p:spPr>
              <a:xfrm>
                <a:off x="850" y="692"/>
                <a:ext cx="5795" cy="4752"/>
              </a:xfrm>
              <a:prstGeom prst="rect">
                <a:avLst/>
              </a:prstGeom>
              <a:noFill/>
              <a:ln w="28575" cap="flat" cmpd="sng">
                <a:solidFill>
                  <a:srgbClr val="000000"/>
                </a:solidFill>
                <a:prstDash val="solid"/>
                <a:miter/>
                <a:headEnd type="none" w="med" len="med"/>
                <a:tailEnd type="none" w="med" len="med"/>
              </a:ln>
            </p:spPr>
          </p:pic>
          <p:sp>
            <p:nvSpPr>
              <p:cNvPr id="36877" name="Text Box 6"/>
              <p:cNvSpPr txBox="1"/>
              <p:nvPr/>
            </p:nvSpPr>
            <p:spPr>
              <a:xfrm>
                <a:off x="5475" y="4363"/>
                <a:ext cx="1179" cy="1081"/>
              </a:xfrm>
              <a:prstGeom prst="rect">
                <a:avLst/>
              </a:prstGeom>
              <a:solidFill>
                <a:srgbClr val="FF0000"/>
              </a:solidFill>
              <a:ln w="9525">
                <a:noFill/>
              </a:ln>
            </p:spPr>
            <p:txBody>
              <a:bodyPr wrap="square">
                <a:spAutoFit/>
              </a:bodyPr>
              <a:lstStyle/>
              <a:p>
                <a:r>
                  <a:rPr lang="en-US" altLang="zh-CN" sz="2400" b="1" dirty="0">
                    <a:solidFill>
                      <a:srgbClr val="FFFF66"/>
                    </a:solidFill>
                    <a:latin typeface="Times New Roman" panose="02020603050405020304" pitchFamily="18" charset="0"/>
                  </a:rPr>
                  <a:t>13</a:t>
                </a:r>
                <a:endParaRPr lang="en-US" altLang="zh-CN" sz="2400" b="1" dirty="0">
                  <a:solidFill>
                    <a:srgbClr val="FFFF66"/>
                  </a:solidFill>
                  <a:latin typeface="Times New Roman" panose="02020603050405020304" pitchFamily="18" charset="0"/>
                </a:endParaRPr>
              </a:p>
            </p:txBody>
          </p:sp>
        </p:grpSp>
        <p:grpSp>
          <p:nvGrpSpPr>
            <p:cNvPr id="9" name="组合 8"/>
            <p:cNvGrpSpPr/>
            <p:nvPr/>
          </p:nvGrpSpPr>
          <p:grpSpPr>
            <a:xfrm>
              <a:off x="7321" y="640"/>
              <a:ext cx="5631" cy="4752"/>
              <a:chOff x="7206" y="685"/>
              <a:chExt cx="5631" cy="4750"/>
            </a:xfrm>
          </p:grpSpPr>
          <p:pic>
            <p:nvPicPr>
              <p:cNvPr id="36874" name="Picture 5" descr="45"/>
              <p:cNvPicPr>
                <a:picLocks noChangeAspect="1"/>
              </p:cNvPicPr>
              <p:nvPr/>
            </p:nvPicPr>
            <p:blipFill>
              <a:blip r:embed="rId2"/>
              <a:stretch>
                <a:fillRect/>
              </a:stretch>
            </p:blipFill>
            <p:spPr>
              <a:xfrm>
                <a:off x="7210" y="685"/>
                <a:ext cx="5627" cy="4707"/>
              </a:xfrm>
              <a:prstGeom prst="rect">
                <a:avLst/>
              </a:prstGeom>
              <a:noFill/>
              <a:ln w="28575" cap="flat" cmpd="sng">
                <a:solidFill>
                  <a:srgbClr val="000000"/>
                </a:solidFill>
                <a:prstDash val="solid"/>
                <a:miter/>
                <a:headEnd type="none" w="med" len="med"/>
                <a:tailEnd type="none" w="med" len="med"/>
              </a:ln>
            </p:spPr>
          </p:pic>
          <p:sp>
            <p:nvSpPr>
              <p:cNvPr id="36875" name="Text Box 7"/>
              <p:cNvSpPr txBox="1"/>
              <p:nvPr/>
            </p:nvSpPr>
            <p:spPr>
              <a:xfrm>
                <a:off x="7206" y="4354"/>
                <a:ext cx="1228" cy="1081"/>
              </a:xfrm>
              <a:prstGeom prst="rect">
                <a:avLst/>
              </a:prstGeom>
              <a:solidFill>
                <a:srgbClr val="FF0000"/>
              </a:solidFill>
              <a:ln w="9525">
                <a:noFill/>
              </a:ln>
            </p:spPr>
            <p:txBody>
              <a:bodyPr wrap="square">
                <a:spAutoFit/>
              </a:bodyPr>
              <a:lstStyle/>
              <a:p>
                <a:r>
                  <a:rPr lang="en-US" altLang="zh-CN" sz="2400" b="1" dirty="0">
                    <a:solidFill>
                      <a:srgbClr val="FFFF66"/>
                    </a:solidFill>
                    <a:latin typeface="Times New Roman" panose="02020603050405020304" pitchFamily="18" charset="0"/>
                  </a:rPr>
                  <a:t>14</a:t>
                </a:r>
                <a:endParaRPr lang="en-US" altLang="zh-CN" sz="2400" b="1" dirty="0">
                  <a:solidFill>
                    <a:srgbClr val="FFFF66"/>
                  </a:solidFill>
                  <a:latin typeface="Times New Roman" panose="02020603050405020304" pitchFamily="18" charset="0"/>
                </a:endParaRPr>
              </a:p>
            </p:txBody>
          </p:sp>
        </p:grpSp>
        <p:grpSp>
          <p:nvGrpSpPr>
            <p:cNvPr id="10" name="组合 9"/>
            <p:cNvGrpSpPr/>
            <p:nvPr/>
          </p:nvGrpSpPr>
          <p:grpSpPr>
            <a:xfrm>
              <a:off x="1050" y="5513"/>
              <a:ext cx="5803" cy="4735"/>
              <a:chOff x="820" y="5535"/>
              <a:chExt cx="5802" cy="4735"/>
            </a:xfrm>
          </p:grpSpPr>
          <p:pic>
            <p:nvPicPr>
              <p:cNvPr id="36872" name="Picture 3" descr="16"/>
              <p:cNvPicPr>
                <a:picLocks noChangeAspect="1"/>
              </p:cNvPicPr>
              <p:nvPr/>
            </p:nvPicPr>
            <p:blipFill>
              <a:blip r:embed="rId3"/>
              <a:stretch>
                <a:fillRect/>
              </a:stretch>
            </p:blipFill>
            <p:spPr>
              <a:xfrm>
                <a:off x="820" y="5535"/>
                <a:ext cx="5802" cy="4735"/>
              </a:xfrm>
              <a:prstGeom prst="rect">
                <a:avLst/>
              </a:prstGeom>
              <a:noFill/>
              <a:ln w="28575" cap="flat" cmpd="sng">
                <a:solidFill>
                  <a:srgbClr val="000000"/>
                </a:solidFill>
                <a:prstDash val="solid"/>
                <a:miter/>
                <a:headEnd type="none" w="med" len="med"/>
                <a:tailEnd type="none" w="med" len="med"/>
              </a:ln>
            </p:spPr>
          </p:pic>
          <p:sp>
            <p:nvSpPr>
              <p:cNvPr id="36873" name="Text Box 8"/>
              <p:cNvSpPr txBox="1"/>
              <p:nvPr/>
            </p:nvSpPr>
            <p:spPr>
              <a:xfrm>
                <a:off x="5506" y="9322"/>
                <a:ext cx="1116" cy="923"/>
              </a:xfrm>
              <a:prstGeom prst="rect">
                <a:avLst/>
              </a:prstGeom>
              <a:solidFill>
                <a:srgbClr val="FF0000"/>
              </a:solidFill>
              <a:ln w="9525">
                <a:noFill/>
              </a:ln>
            </p:spPr>
            <p:txBody>
              <a:bodyPr wrap="square">
                <a:spAutoFit/>
              </a:bodyPr>
              <a:lstStyle/>
              <a:p>
                <a:r>
                  <a:rPr lang="en-US" altLang="zh-CN" sz="2400" b="1" dirty="0">
                    <a:solidFill>
                      <a:srgbClr val="FFFF66"/>
                    </a:solidFill>
                    <a:latin typeface="Times New Roman" panose="02020603050405020304" pitchFamily="18" charset="0"/>
                  </a:rPr>
                  <a:t>15</a:t>
                </a:r>
                <a:endParaRPr lang="en-US" altLang="zh-CN" sz="2400" b="1" dirty="0">
                  <a:solidFill>
                    <a:srgbClr val="FFFF66"/>
                  </a:solidFill>
                  <a:latin typeface="Times New Roman" panose="02020603050405020304" pitchFamily="18" charset="0"/>
                </a:endParaRPr>
              </a:p>
            </p:txBody>
          </p:sp>
        </p:grpSp>
        <p:grpSp>
          <p:nvGrpSpPr>
            <p:cNvPr id="11" name="组合 10"/>
            <p:cNvGrpSpPr/>
            <p:nvPr/>
          </p:nvGrpSpPr>
          <p:grpSpPr>
            <a:xfrm>
              <a:off x="7322" y="5512"/>
              <a:ext cx="5637" cy="4736"/>
              <a:chOff x="7207" y="5512"/>
              <a:chExt cx="5638" cy="4736"/>
            </a:xfrm>
          </p:grpSpPr>
          <p:pic>
            <p:nvPicPr>
              <p:cNvPr id="36870" name="Picture 4" descr="17"/>
              <p:cNvPicPr>
                <a:picLocks noChangeAspect="1"/>
              </p:cNvPicPr>
              <p:nvPr/>
            </p:nvPicPr>
            <p:blipFill>
              <a:blip r:embed="rId4"/>
              <a:stretch>
                <a:fillRect/>
              </a:stretch>
            </p:blipFill>
            <p:spPr>
              <a:xfrm>
                <a:off x="7210" y="5512"/>
                <a:ext cx="5635" cy="4712"/>
              </a:xfrm>
              <a:prstGeom prst="rect">
                <a:avLst/>
              </a:prstGeom>
              <a:noFill/>
              <a:ln w="28575" cap="flat" cmpd="sng">
                <a:solidFill>
                  <a:srgbClr val="000000"/>
                </a:solidFill>
                <a:prstDash val="solid"/>
                <a:miter/>
                <a:headEnd type="none" w="med" len="med"/>
                <a:tailEnd type="none" w="med" len="med"/>
              </a:ln>
            </p:spPr>
          </p:pic>
          <p:sp>
            <p:nvSpPr>
              <p:cNvPr id="36871" name="Text Box 9"/>
              <p:cNvSpPr txBox="1"/>
              <p:nvPr/>
            </p:nvSpPr>
            <p:spPr>
              <a:xfrm>
                <a:off x="7207" y="9167"/>
                <a:ext cx="1048" cy="1081"/>
              </a:xfrm>
              <a:prstGeom prst="rect">
                <a:avLst/>
              </a:prstGeom>
              <a:solidFill>
                <a:srgbClr val="FF0000"/>
              </a:solidFill>
              <a:ln w="9525">
                <a:noFill/>
              </a:ln>
            </p:spPr>
            <p:txBody>
              <a:bodyPr wrap="square">
                <a:spAutoFit/>
              </a:bodyPr>
              <a:lstStyle/>
              <a:p>
                <a:r>
                  <a:rPr lang="en-US" altLang="zh-CN" sz="2400" b="1" dirty="0">
                    <a:solidFill>
                      <a:srgbClr val="FFFF66"/>
                    </a:solidFill>
                    <a:latin typeface="Times New Roman" panose="02020603050405020304" pitchFamily="18" charset="0"/>
                  </a:rPr>
                  <a:t>16</a:t>
                </a:r>
                <a:endParaRPr lang="en-US" altLang="zh-CN" sz="2400" b="1" dirty="0">
                  <a:solidFill>
                    <a:srgbClr val="FFFF66"/>
                  </a:solidFill>
                  <a:latin typeface="Times New Roman" panose="02020603050405020304" pitchFamily="18" charset="0"/>
                </a:endParaRPr>
              </a:p>
            </p:txBody>
          </p:sp>
        </p:grpSp>
      </p:grpSp>
      <p:sp>
        <p:nvSpPr>
          <p:cNvPr id="17" name="矩形 16"/>
          <p:cNvSpPr/>
          <p:nvPr/>
        </p:nvSpPr>
        <p:spPr>
          <a:xfrm>
            <a:off x="2099271" y="57150"/>
            <a:ext cx="5030361" cy="466725"/>
          </a:xfrm>
          <a:prstGeom prst="rect">
            <a:avLst/>
          </a:prstGeom>
          <a:solidFill>
            <a:srgbClr val="C9A86F"/>
          </a:solidFill>
          <a:ln w="158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文本框 17"/>
          <p:cNvSpPr txBox="1"/>
          <p:nvPr/>
        </p:nvSpPr>
        <p:spPr>
          <a:xfrm>
            <a:off x="2099271" y="-72609"/>
            <a:ext cx="5030362" cy="646331"/>
          </a:xfrm>
          <a:prstGeom prst="rect">
            <a:avLst/>
          </a:prstGeom>
          <a:noFill/>
        </p:spPr>
        <p:txBody>
          <a:bodyPr wrap="square" rtlCol="0">
            <a:spAutoFit/>
          </a:bodyPr>
          <a:lstStyle/>
          <a:p>
            <a:pPr algn="ctr"/>
            <a:r>
              <a:rPr lang="zh-CN" altLang="en-US" sz="36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忆一个啼笑皆非的故事</a:t>
            </a:r>
            <a:endParaRPr lang="zh-CN" altLang="en-US" sz="36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sp>
        <p:nvSpPr>
          <p:cNvPr id="19" name="文本框 18"/>
          <p:cNvSpPr txBox="1"/>
          <p:nvPr/>
        </p:nvSpPr>
        <p:spPr>
          <a:xfrm>
            <a:off x="7796970" y="1497598"/>
            <a:ext cx="441684" cy="2308324"/>
          </a:xfrm>
          <a:prstGeom prst="rect">
            <a:avLst/>
          </a:prstGeom>
          <a:noFill/>
        </p:spPr>
        <p:txBody>
          <a:bodyPr wrap="square" rtlCol="0">
            <a:spAutoFit/>
          </a:bodyPr>
          <a:lstStyle/>
          <a:p>
            <a:r>
              <a:rPr lang="zh-CN" altLang="en-US" b="1" dirty="0">
                <a:solidFill>
                  <a:srgbClr val="FF0000"/>
                </a:solidFill>
                <a:latin typeface="楷体" panose="02010609060101010101" pitchFamily="49" charset="-122"/>
                <a:ea typeface="楷体" panose="02010609060101010101" pitchFamily="49" charset="-122"/>
              </a:rPr>
              <a:t>此处请按下暂停键</a:t>
            </a:r>
            <a:endParaRPr lang="zh-CN" altLang="en-US" b="1" dirty="0">
              <a:solidFill>
                <a:srgbClr val="FF0000"/>
              </a:solidFill>
              <a:latin typeface="楷体" panose="02010609060101010101" pitchFamily="49" charset="-122"/>
              <a:ea typeface="楷体" panose="02010609060101010101" pitchFamily="49"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1428750" y="1428750"/>
            <a:ext cx="6172200" cy="1753235"/>
          </a:xfrm>
          <a:prstGeom prst="rect">
            <a:avLst/>
          </a:prstGeom>
          <a:noFill/>
          <a:ln w="9525">
            <a:noFill/>
            <a:miter lim="800000"/>
          </a:ln>
        </p:spPr>
        <p:txBody>
          <a:bodyPr>
            <a:spAutoFit/>
          </a:bodyPr>
          <a:lstStyle/>
          <a:p>
            <a:pPr marR="0" defTabSz="914400">
              <a:spcBef>
                <a:spcPct val="50000"/>
              </a:spcBef>
              <a:buClrTx/>
              <a:buSzTx/>
              <a:buFontTx/>
              <a:defRPr/>
            </a:pPr>
            <a:endParaRPr kumimoji="1" lang="en-US" altLang="zh-CN" sz="2700" b="1" kern="1200" cap="none" spc="0" normalizeH="0" baseline="0" noProof="0" dirty="0">
              <a:solidFill>
                <a:schemeClr val="accent2">
                  <a:lumMod val="50000"/>
                </a:schemeClr>
              </a:solidFill>
              <a:latin typeface="楷体" panose="02010609060101010101" pitchFamily="49" charset="-122"/>
              <a:ea typeface="楷体" panose="02010609060101010101" pitchFamily="49" charset="-122"/>
              <a:cs typeface="+mn-cs"/>
            </a:endParaRPr>
          </a:p>
          <a:p>
            <a:pPr marR="0" defTabSz="914400">
              <a:spcBef>
                <a:spcPct val="50000"/>
              </a:spcBef>
              <a:buClrTx/>
              <a:buSzTx/>
              <a:buFontTx/>
              <a:defRPr/>
            </a:pPr>
            <a:endParaRPr kumimoji="1" lang="en-US" altLang="zh-CN" sz="2700" b="1" kern="1200" cap="none" spc="0" normalizeH="0" baseline="0" noProof="0" dirty="0">
              <a:solidFill>
                <a:schemeClr val="accent2">
                  <a:lumMod val="50000"/>
                </a:schemeClr>
              </a:solidFill>
              <a:latin typeface="黑体" panose="02010609060101010101" pitchFamily="49" charset="-122"/>
              <a:ea typeface="黑体" panose="02010609060101010101" pitchFamily="49" charset="-122"/>
              <a:cs typeface="+mn-cs"/>
            </a:endParaRPr>
          </a:p>
          <a:p>
            <a:pPr marR="0" defTabSz="914400">
              <a:spcBef>
                <a:spcPct val="50000"/>
              </a:spcBef>
              <a:buClrTx/>
              <a:buSzTx/>
              <a:buFontTx/>
              <a:defRPr/>
            </a:pPr>
            <a:endParaRPr kumimoji="1" lang="zh-CN" altLang="en-US" sz="2700" b="1" kern="1200" cap="none" spc="0" normalizeH="0" baseline="0" noProof="0" dirty="0">
              <a:solidFill>
                <a:schemeClr val="accent2">
                  <a:lumMod val="50000"/>
                </a:schemeClr>
              </a:solidFill>
              <a:latin typeface="黑体" panose="02010609060101010101" pitchFamily="49" charset="-122"/>
              <a:ea typeface="黑体" panose="02010609060101010101" pitchFamily="49" charset="-122"/>
              <a:cs typeface="+mn-cs"/>
            </a:endParaRPr>
          </a:p>
        </p:txBody>
      </p:sp>
      <p:sp>
        <p:nvSpPr>
          <p:cNvPr id="7173" name="矩形 6"/>
          <p:cNvSpPr/>
          <p:nvPr/>
        </p:nvSpPr>
        <p:spPr>
          <a:xfrm>
            <a:off x="1648863" y="811970"/>
            <a:ext cx="6172200" cy="3416320"/>
          </a:xfrm>
          <a:prstGeom prst="rect">
            <a:avLst/>
          </a:prstGeom>
          <a:noFill/>
          <a:ln w="9525">
            <a:noFill/>
          </a:ln>
        </p:spPr>
        <p:txBody>
          <a:bodyPr>
            <a:spAutoFit/>
          </a:bodyPr>
          <a:lstStyle/>
          <a:p>
            <a:pPr>
              <a:lnSpc>
                <a:spcPct val="150000"/>
              </a:lnSpc>
            </a:pPr>
            <a:r>
              <a:rPr lang="zh-CN" altLang="en-US" sz="2400" b="1" dirty="0">
                <a:latin typeface="楷体" panose="02010609060101010101" pitchFamily="49" charset="-122"/>
                <a:ea typeface="楷体" panose="02010609060101010101" pitchFamily="49" charset="-122"/>
              </a:rPr>
              <a:t>    其书以</a:t>
            </a:r>
            <a:r>
              <a:rPr lang="zh-CN" altLang="en-US" sz="2400" b="1" dirty="0">
                <a:solidFill>
                  <a:srgbClr val="0070C0"/>
                </a:solidFill>
                <a:latin typeface="楷体" panose="02010609060101010101" pitchFamily="49" charset="-122"/>
                <a:ea typeface="楷体" panose="02010609060101010101" pitchFamily="49" charset="-122"/>
              </a:rPr>
              <a:t>功名富贵</a:t>
            </a:r>
            <a:r>
              <a:rPr lang="zh-CN" altLang="en-US" sz="2400" b="1" dirty="0">
                <a:latin typeface="楷体" panose="02010609060101010101" pitchFamily="49" charset="-122"/>
                <a:ea typeface="楷体" panose="02010609060101010101" pitchFamily="49" charset="-122"/>
              </a:rPr>
              <a:t>为一篇之骨：有心艳功名富贵而媚人</a:t>
            </a:r>
            <a:r>
              <a:rPr lang="zh-CN" altLang="en-US" sz="2400" b="1" dirty="0">
                <a:solidFill>
                  <a:srgbClr val="00B050"/>
                </a:solidFill>
                <a:latin typeface="楷体" panose="02010609060101010101" pitchFamily="49" charset="-122"/>
                <a:ea typeface="楷体" panose="02010609060101010101" pitchFamily="49" charset="-122"/>
              </a:rPr>
              <a:t>下人者</a:t>
            </a:r>
            <a:r>
              <a:rPr lang="zh-CN" altLang="en-US" sz="2400" b="1" dirty="0">
                <a:latin typeface="楷体" panose="02010609060101010101" pitchFamily="49" charset="-122"/>
                <a:ea typeface="楷体" panose="02010609060101010101" pitchFamily="49" charset="-122"/>
              </a:rPr>
              <a:t>；有倚仗功名富贵而骄人</a:t>
            </a:r>
            <a:r>
              <a:rPr lang="zh-CN" altLang="en-US" sz="2400" b="1" dirty="0">
                <a:solidFill>
                  <a:srgbClr val="00B050"/>
                </a:solidFill>
                <a:latin typeface="楷体" panose="02010609060101010101" pitchFamily="49" charset="-122"/>
                <a:ea typeface="楷体" panose="02010609060101010101" pitchFamily="49" charset="-122"/>
              </a:rPr>
              <a:t>傲人者</a:t>
            </a:r>
            <a:r>
              <a:rPr lang="zh-CN" altLang="en-US" sz="2400" b="1" dirty="0">
                <a:latin typeface="楷体" panose="02010609060101010101" pitchFamily="49" charset="-122"/>
                <a:ea typeface="楷体" panose="02010609060101010101" pitchFamily="49" charset="-122"/>
              </a:rPr>
              <a:t>；有假托功名富贵而自以为高，被人看破</a:t>
            </a:r>
            <a:r>
              <a:rPr lang="zh-CN" altLang="en-US" sz="2400" b="1" dirty="0">
                <a:solidFill>
                  <a:srgbClr val="00B050"/>
                </a:solidFill>
                <a:latin typeface="楷体" panose="02010609060101010101" pitchFamily="49" charset="-122"/>
                <a:ea typeface="楷体" panose="02010609060101010101" pitchFamily="49" charset="-122"/>
              </a:rPr>
              <a:t>耻笑者</a:t>
            </a:r>
            <a:r>
              <a:rPr lang="zh-CN" altLang="en-US" sz="2400" b="1" dirty="0">
                <a:latin typeface="楷体" panose="02010609060101010101" pitchFamily="49" charset="-122"/>
                <a:ea typeface="楷体" panose="02010609060101010101" pitchFamily="49" charset="-122"/>
              </a:rPr>
              <a:t>；终乃以辞却功名富贵，品第最上一层为</a:t>
            </a:r>
            <a:r>
              <a:rPr lang="zh-CN" altLang="en-US" sz="2400" b="1" dirty="0">
                <a:solidFill>
                  <a:srgbClr val="FF0000"/>
                </a:solidFill>
                <a:latin typeface="楷体" panose="02010609060101010101" pitchFamily="49" charset="-122"/>
                <a:ea typeface="楷体" panose="02010609060101010101" pitchFamily="49" charset="-122"/>
              </a:rPr>
              <a:t>中流砥柱者</a:t>
            </a:r>
            <a:r>
              <a:rPr lang="zh-CN" altLang="en-US" sz="2400" b="1" dirty="0">
                <a:latin typeface="楷体" panose="02010609060101010101" pitchFamily="49" charset="-122"/>
                <a:ea typeface="楷体" panose="02010609060101010101" pitchFamily="49" charset="-122"/>
              </a:rPr>
              <a:t>。</a:t>
            </a:r>
            <a:endParaRPr lang="en-US" altLang="zh-CN" sz="2400" b="1" dirty="0">
              <a:latin typeface="楷体" panose="02010609060101010101" pitchFamily="49" charset="-122"/>
              <a:ea typeface="楷体" panose="02010609060101010101" pitchFamily="49" charset="-122"/>
            </a:endParaRPr>
          </a:p>
          <a:p>
            <a:pPr>
              <a:lnSpc>
                <a:spcPct val="150000"/>
              </a:lnSpc>
            </a:pPr>
            <a:r>
              <a:rPr lang="en-US" altLang="zh-CN" sz="2400" b="1" dirty="0">
                <a:latin typeface="楷体" panose="02010609060101010101" pitchFamily="49" charset="-122"/>
                <a:ea typeface="楷体" panose="02010609060101010101" pitchFamily="49" charset="-122"/>
              </a:rPr>
              <a:t>        ——</a:t>
            </a:r>
            <a:r>
              <a:rPr lang="zh-CN" altLang="en-US" sz="2400" b="1" dirty="0">
                <a:latin typeface="楷体" panose="02010609060101010101" pitchFamily="49" charset="-122"/>
                <a:ea typeface="楷体" panose="02010609060101010101" pitchFamily="49" charset="-122"/>
              </a:rPr>
              <a:t>清 闲斋老人</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儒林外史</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序</a:t>
            </a:r>
            <a:r>
              <a:rPr lang="en-US" altLang="zh-CN" sz="2400" b="1" dirty="0">
                <a:latin typeface="楷体" panose="02010609060101010101" pitchFamily="49" charset="-122"/>
                <a:ea typeface="楷体" panose="02010609060101010101" pitchFamily="49" charset="-122"/>
              </a:rPr>
              <a:t>》</a:t>
            </a:r>
            <a:endParaRPr lang="zh-CN" altLang="en-US" sz="2400" b="1" dirty="0">
              <a:latin typeface="楷体" panose="02010609060101010101" pitchFamily="49" charset="-122"/>
              <a:ea typeface="楷体" panose="02010609060101010101" pitchFamily="49"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101790" y="545856"/>
            <a:ext cx="7079615" cy="58477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lang="zh-CN" altLang="en-US" sz="3200" b="1" dirty="0">
                <a:latin typeface="楷体" panose="02010609060101010101" pitchFamily="49" charset="-122"/>
                <a:ea typeface="楷体" panose="02010609060101010101" pitchFamily="49" charset="-122"/>
              </a:rPr>
              <a:t>品几个</a:t>
            </a:r>
            <a:r>
              <a:rPr lang="zh-CN" altLang="en-US" sz="3200" b="1" dirty="0">
                <a:solidFill>
                  <a:srgbClr val="FF0000"/>
                </a:solidFill>
                <a:latin typeface="楷体" panose="02010609060101010101" pitchFamily="49" charset="-122"/>
                <a:ea typeface="楷体" panose="02010609060101010101" pitchFamily="49" charset="-122"/>
              </a:rPr>
              <a:t>栩栩如生</a:t>
            </a:r>
            <a:r>
              <a:rPr lang="zh-CN" altLang="en-US" sz="3200" b="1" dirty="0">
                <a:latin typeface="楷体" panose="02010609060101010101" pitchFamily="49" charset="-122"/>
                <a:ea typeface="楷体" panose="02010609060101010101" pitchFamily="49" charset="-122"/>
              </a:rPr>
              <a:t>的形象</a:t>
            </a:r>
            <a:r>
              <a:rPr lang="en-US" altLang="zh-CN" sz="3200" b="1" dirty="0">
                <a:latin typeface="楷体" panose="02010609060101010101" pitchFamily="49" charset="-122"/>
                <a:ea typeface="楷体" panose="02010609060101010101" pitchFamily="49" charset="-122"/>
              </a:rPr>
              <a:t>——</a:t>
            </a:r>
            <a:r>
              <a:rPr lang="zh-CN" altLang="en-US" sz="3200" b="1" dirty="0">
                <a:solidFill>
                  <a:schemeClr val="accent6">
                    <a:lumMod val="75000"/>
                  </a:schemeClr>
                </a:solidFill>
                <a:latin typeface="楷体" panose="02010609060101010101" pitchFamily="49" charset="-122"/>
                <a:ea typeface="楷体" panose="02010609060101010101" pitchFamily="49" charset="-122"/>
              </a:rPr>
              <a:t>范进</a:t>
            </a:r>
            <a:endParaRPr lang="zh-CN" altLang="en-US" sz="3200" b="1" dirty="0">
              <a:solidFill>
                <a:schemeClr val="accent6">
                  <a:lumMod val="75000"/>
                </a:schemeClr>
              </a:solidFill>
              <a:latin typeface="楷体" panose="02010609060101010101" pitchFamily="49" charset="-122"/>
              <a:ea typeface="楷体" panose="02010609060101010101" pitchFamily="49" charset="-122"/>
            </a:endParaRPr>
          </a:p>
        </p:txBody>
      </p:sp>
      <p:sp>
        <p:nvSpPr>
          <p:cNvPr id="3" name="Text Box 4"/>
          <p:cNvSpPr txBox="1">
            <a:spLocks noChangeArrowheads="1"/>
          </p:cNvSpPr>
          <p:nvPr/>
        </p:nvSpPr>
        <p:spPr bwMode="auto">
          <a:xfrm>
            <a:off x="1555498" y="1501177"/>
            <a:ext cx="6172200" cy="1753235"/>
          </a:xfrm>
          <a:prstGeom prst="rect">
            <a:avLst/>
          </a:prstGeom>
          <a:noFill/>
          <a:ln w="9525">
            <a:noFill/>
            <a:miter lim="800000"/>
          </a:ln>
        </p:spPr>
        <p:txBody>
          <a:bodyPr>
            <a:spAutoFit/>
          </a:bodyPr>
          <a:lstStyle/>
          <a:p>
            <a:pPr marR="0" defTabSz="914400">
              <a:spcBef>
                <a:spcPct val="50000"/>
              </a:spcBef>
              <a:buClrTx/>
              <a:buSzTx/>
              <a:buFontTx/>
              <a:defRPr/>
            </a:pPr>
            <a:endParaRPr kumimoji="1" lang="en-US" altLang="zh-CN" sz="2700" b="1" kern="1200" cap="none" spc="0" normalizeH="0" baseline="0" noProof="0" dirty="0">
              <a:solidFill>
                <a:schemeClr val="accent2">
                  <a:lumMod val="50000"/>
                </a:schemeClr>
              </a:solidFill>
              <a:latin typeface="楷体" panose="02010609060101010101" pitchFamily="49" charset="-122"/>
              <a:ea typeface="楷体" panose="02010609060101010101" pitchFamily="49" charset="-122"/>
              <a:cs typeface="+mn-cs"/>
            </a:endParaRPr>
          </a:p>
          <a:p>
            <a:pPr marR="0" defTabSz="914400">
              <a:spcBef>
                <a:spcPct val="50000"/>
              </a:spcBef>
              <a:buClrTx/>
              <a:buSzTx/>
              <a:buFontTx/>
              <a:defRPr/>
            </a:pPr>
            <a:endParaRPr kumimoji="1" lang="en-US" altLang="zh-CN" sz="2700" b="1" kern="1200" cap="none" spc="0" normalizeH="0" baseline="0" noProof="0" dirty="0">
              <a:solidFill>
                <a:schemeClr val="accent2">
                  <a:lumMod val="50000"/>
                </a:schemeClr>
              </a:solidFill>
              <a:latin typeface="黑体" panose="02010609060101010101" pitchFamily="49" charset="-122"/>
              <a:ea typeface="黑体" panose="02010609060101010101" pitchFamily="49" charset="-122"/>
              <a:cs typeface="+mn-cs"/>
            </a:endParaRPr>
          </a:p>
          <a:p>
            <a:pPr marR="0" defTabSz="914400">
              <a:spcBef>
                <a:spcPct val="50000"/>
              </a:spcBef>
              <a:buClrTx/>
              <a:buSzTx/>
              <a:buFontTx/>
              <a:defRPr/>
            </a:pPr>
            <a:endParaRPr kumimoji="1" lang="zh-CN" altLang="en-US" sz="2700" b="1" kern="1200" cap="none" spc="0" normalizeH="0" baseline="0" noProof="0" dirty="0">
              <a:solidFill>
                <a:schemeClr val="accent2">
                  <a:lumMod val="50000"/>
                </a:schemeClr>
              </a:solidFill>
              <a:latin typeface="黑体" panose="02010609060101010101" pitchFamily="49" charset="-122"/>
              <a:ea typeface="黑体" panose="02010609060101010101" pitchFamily="49" charset="-122"/>
              <a:cs typeface="+mn-cs"/>
            </a:endParaRPr>
          </a:p>
        </p:txBody>
      </p:sp>
      <p:sp>
        <p:nvSpPr>
          <p:cNvPr id="9" name="矩形 6"/>
          <p:cNvSpPr>
            <a:spLocks noChangeArrowheads="1"/>
          </p:cNvSpPr>
          <p:nvPr/>
        </p:nvSpPr>
        <p:spPr bwMode="auto">
          <a:xfrm>
            <a:off x="1196656" y="1264429"/>
            <a:ext cx="6984749" cy="3293209"/>
          </a:xfrm>
          <a:prstGeom prst="rect">
            <a:avLst/>
          </a:prstGeom>
          <a:noFill/>
          <a:ln w="9525">
            <a:noFill/>
            <a:miter lim="800000"/>
          </a:ln>
        </p:spPr>
        <p:txBody>
          <a:bodyPr wrap="square">
            <a:spAutoFit/>
          </a:bodyPr>
          <a:lstStyle/>
          <a:p>
            <a:pPr marL="0" marR="0" lvl="0" indent="0" algn="l" defTabSz="914400" rtl="0" eaLnBrk="1" fontAlgn="base" latinLnBrk="0" hangingPunct="1">
              <a:lnSpc>
                <a:spcPct val="13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    范进不看便罢，看了一遍，又念一遍，自己把两手</a:t>
            </a:r>
            <a:r>
              <a:rPr kumimoji="0" lang="zh-CN" altLang="en-US" sz="20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rPr>
              <a:t>拍</a:t>
            </a: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了一下，</a:t>
            </a:r>
            <a:r>
              <a:rPr kumimoji="0" lang="zh-CN" altLang="en-US" sz="20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rPr>
              <a:t>笑</a:t>
            </a: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了一声道：“</a:t>
            </a:r>
            <a:r>
              <a:rPr kumimoji="0" lang="zh-CN" altLang="en-US" sz="2000" b="1" i="0" u="none" strike="noStrike" kern="1200" cap="none" spc="0" normalizeH="0" baseline="0" noProof="0" dirty="0">
                <a:ln>
                  <a:noFill/>
                </a:ln>
                <a:solidFill>
                  <a:srgbClr val="339933"/>
                </a:solidFill>
                <a:effectLst/>
                <a:uLnTx/>
                <a:uFillTx/>
                <a:latin typeface="楷体" panose="02010609060101010101" pitchFamily="49" charset="-122"/>
                <a:ea typeface="楷体" panose="02010609060101010101" pitchFamily="49" charset="-122"/>
              </a:rPr>
              <a:t>噫！好了！我中了！</a:t>
            </a: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”说着，往后</a:t>
            </a:r>
            <a:r>
              <a:rPr kumimoji="0" lang="zh-CN" altLang="en-US" sz="20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rPr>
              <a:t>一交跌倒</a:t>
            </a: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a:t>
            </a:r>
            <a:r>
              <a:rPr kumimoji="0" lang="zh-CN" altLang="en-US" sz="2000" b="1" i="0" u="none" strike="noStrike" kern="1200" cap="none" spc="0" normalizeH="0" baseline="0" noProof="0" dirty="0">
                <a:ln>
                  <a:noFill/>
                </a:ln>
                <a:solidFill>
                  <a:schemeClr val="accent6">
                    <a:lumMod val="75000"/>
                  </a:schemeClr>
                </a:solidFill>
                <a:effectLst/>
                <a:uLnTx/>
                <a:uFillTx/>
                <a:latin typeface="楷体" panose="02010609060101010101" pitchFamily="49" charset="-122"/>
                <a:ea typeface="楷体" panose="02010609060101010101" pitchFamily="49" charset="-122"/>
              </a:rPr>
              <a:t>牙关咬紧，不省人事</a:t>
            </a: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。老太太慌了，慌将几口开水灌了过来。他</a:t>
            </a:r>
            <a:r>
              <a:rPr kumimoji="0" lang="zh-CN" altLang="en-US" sz="20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rPr>
              <a:t>爬将起来</a:t>
            </a: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，又</a:t>
            </a:r>
            <a:r>
              <a:rPr kumimoji="0" lang="zh-CN" altLang="en-US" sz="20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rPr>
              <a:t>拍</a:t>
            </a: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着手</a:t>
            </a:r>
            <a:r>
              <a:rPr kumimoji="0" lang="zh-CN" altLang="en-US" sz="20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rPr>
              <a:t>大笑</a:t>
            </a: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道：“</a:t>
            </a:r>
            <a:r>
              <a:rPr kumimoji="0" lang="zh-CN" altLang="en-US" sz="2000" b="1" i="0" u="none" strike="noStrike" kern="1200" cap="none" spc="0" normalizeH="0" baseline="0" noProof="0" dirty="0">
                <a:ln>
                  <a:noFill/>
                </a:ln>
                <a:solidFill>
                  <a:srgbClr val="339933"/>
                </a:solidFill>
                <a:effectLst/>
                <a:uLnTx/>
                <a:uFillTx/>
                <a:latin typeface="楷体" panose="02010609060101010101" pitchFamily="49" charset="-122"/>
                <a:ea typeface="楷体" panose="02010609060101010101" pitchFamily="49" charset="-122"/>
              </a:rPr>
              <a:t>噫！好！我中了！</a:t>
            </a: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”笑着，不由分说，就往门外</a:t>
            </a:r>
            <a:r>
              <a:rPr kumimoji="0" lang="zh-CN" altLang="en-US" sz="20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rPr>
              <a:t>飞跑</a:t>
            </a: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，把报录人和邻居都吓了一跳。走出大门不多路，一脚</a:t>
            </a:r>
            <a:r>
              <a:rPr kumimoji="0" lang="zh-CN" altLang="en-US" sz="20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rPr>
              <a:t>踹</a:t>
            </a: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在塘里，</a:t>
            </a:r>
            <a:r>
              <a:rPr kumimoji="0" lang="zh-CN" altLang="en-US" sz="20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rPr>
              <a:t>挣</a:t>
            </a: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起来，</a:t>
            </a:r>
            <a:r>
              <a:rPr kumimoji="0" lang="zh-CN" altLang="en-US" sz="2000" b="1" i="0" u="none" strike="noStrike" kern="1200" cap="none" spc="0" normalizeH="0" baseline="0" noProof="0" dirty="0">
                <a:ln>
                  <a:noFill/>
                </a:ln>
                <a:solidFill>
                  <a:srgbClr val="993300"/>
                </a:solidFill>
                <a:effectLst/>
                <a:uLnTx/>
                <a:uFillTx/>
                <a:latin typeface="楷体" panose="02010609060101010101" pitchFamily="49" charset="-122"/>
                <a:ea typeface="楷体" panose="02010609060101010101" pitchFamily="49" charset="-122"/>
              </a:rPr>
              <a:t>头发都跌散了，两手黄泥，淋淋漓漓一身的水</a:t>
            </a: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。众人拉他不住，</a:t>
            </a:r>
            <a:r>
              <a:rPr kumimoji="0" lang="zh-CN" altLang="en-US" sz="20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rPr>
              <a:t>拍</a:t>
            </a: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着</a:t>
            </a:r>
            <a:r>
              <a:rPr kumimoji="0" lang="zh-CN" altLang="en-US" sz="20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rPr>
              <a:t>笑</a:t>
            </a: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着，一直走到集上去了。</a:t>
            </a:r>
            <a:endPar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3"/>
          <p:cNvSpPr>
            <a:spLocks noGrp="1"/>
          </p:cNvSpPr>
          <p:nvPr/>
        </p:nvSpPr>
        <p:spPr>
          <a:xfrm>
            <a:off x="851353" y="1199616"/>
            <a:ext cx="7396354" cy="3390491"/>
          </a:xfrm>
        </p:spPr>
        <p:txBody>
          <a:bodyPr vert="horz" wrap="square" lIns="68580" tIns="34290" rIns="68580" bIns="34290" anchor="t"/>
          <a:lstStyle>
            <a:lvl1pPr marL="342900" indent="-342900" algn="l" rtl="0" eaLnBrk="0" fontAlgn="base" hangingPunct="0">
              <a:lnSpc>
                <a:spcPct val="120000"/>
              </a:lnSpc>
              <a:spcBef>
                <a:spcPct val="0"/>
              </a:spcBef>
              <a:spcAft>
                <a:spcPct val="0"/>
              </a:spcAft>
              <a:defRPr sz="2400" b="1" kern="1200">
                <a:solidFill>
                  <a:schemeClr val="tx1"/>
                </a:solidFill>
                <a:latin typeface="+mj-lt"/>
                <a:ea typeface="+mn-ea"/>
                <a:cs typeface="+mn-cs"/>
              </a:defRPr>
            </a:lvl1pPr>
            <a:lvl2pPr marL="457200" algn="l" rtl="0" eaLnBrk="0" fontAlgn="base" hangingPunct="0">
              <a:spcBef>
                <a:spcPct val="20000"/>
              </a:spcBef>
              <a:spcAft>
                <a:spcPct val="0"/>
              </a:spcAft>
              <a:defRPr sz="2000" kern="1200">
                <a:solidFill>
                  <a:schemeClr val="tx1"/>
                </a:solidFill>
                <a:latin typeface="+mn-lt"/>
                <a:ea typeface="+mn-ea"/>
                <a:cs typeface="+mn-cs"/>
              </a:defRPr>
            </a:lvl2pPr>
            <a:lvl3pPr marL="914400" algn="l" rtl="0" eaLnBrk="0" fontAlgn="base" hangingPunct="0">
              <a:spcBef>
                <a:spcPct val="20000"/>
              </a:spcBef>
              <a:spcAft>
                <a:spcPct val="0"/>
              </a:spcAft>
              <a:defRPr kern="1200">
                <a:solidFill>
                  <a:schemeClr val="tx1"/>
                </a:solidFill>
                <a:latin typeface="+mn-lt"/>
                <a:ea typeface="+mn-ea"/>
                <a:cs typeface="+mn-cs"/>
              </a:defRPr>
            </a:lvl3pPr>
            <a:lvl4pPr marL="1371600" algn="l" rtl="0" eaLnBrk="0" fontAlgn="base" hangingPunct="0">
              <a:spcBef>
                <a:spcPct val="20000"/>
              </a:spcBef>
              <a:spcAft>
                <a:spcPct val="0"/>
              </a:spcAft>
              <a:defRPr sz="1600" kern="1200">
                <a:solidFill>
                  <a:schemeClr val="tx1"/>
                </a:solidFill>
                <a:latin typeface="+mn-lt"/>
                <a:ea typeface="+mn-ea"/>
                <a:cs typeface="+mn-cs"/>
              </a:defRPr>
            </a:lvl4pPr>
            <a:lvl5pPr marL="1828800" algn="l" rtl="0" eaLnBrk="0" fontAlgn="base" hangingPunct="0">
              <a:spcBef>
                <a:spcPct val="20000"/>
              </a:spcBef>
              <a:spcAft>
                <a:spcPct val="0"/>
              </a:spcAf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0" eaLnBrk="1" hangingPunct="1">
              <a:lnSpc>
                <a:spcPct val="200000"/>
              </a:lnSpc>
              <a:buNone/>
            </a:pPr>
            <a:r>
              <a:rPr lang="zh-CN" altLang="en-US" sz="2100" b="1" dirty="0">
                <a:solidFill>
                  <a:srgbClr val="FF0000"/>
                </a:solidFill>
                <a:latin typeface="楷体" panose="02010609060101010101" pitchFamily="49" charset="-122"/>
                <a:ea typeface="楷体" panose="02010609060101010101" pitchFamily="49" charset="-122"/>
              </a:rPr>
              <a:t>动作</a:t>
            </a:r>
            <a:r>
              <a:rPr lang="zh-CN" altLang="en-US" sz="2100" b="1" dirty="0">
                <a:solidFill>
                  <a:srgbClr val="333300"/>
                </a:solidFill>
                <a:latin typeface="楷体" panose="02010609060101010101" pitchFamily="49" charset="-122"/>
                <a:ea typeface="楷体" panose="02010609060101010101" pitchFamily="49" charset="-122"/>
              </a:rPr>
              <a:t>描写：看、念、拍手（</a:t>
            </a:r>
            <a:r>
              <a:rPr lang="en-US" altLang="zh-CN" sz="2100" b="1" dirty="0">
                <a:solidFill>
                  <a:srgbClr val="333300"/>
                </a:solidFill>
                <a:latin typeface="楷体" panose="02010609060101010101" pitchFamily="49" charset="-122"/>
                <a:ea typeface="楷体" panose="02010609060101010101" pitchFamily="49" charset="-122"/>
              </a:rPr>
              <a:t>3</a:t>
            </a:r>
            <a:r>
              <a:rPr lang="zh-CN" altLang="en-US" sz="2100" b="1" dirty="0">
                <a:solidFill>
                  <a:srgbClr val="333300"/>
                </a:solidFill>
                <a:latin typeface="楷体" panose="02010609060101010101" pitchFamily="49" charset="-122"/>
                <a:ea typeface="楷体" panose="02010609060101010101" pitchFamily="49" charset="-122"/>
              </a:rPr>
              <a:t>次）、笑（</a:t>
            </a:r>
            <a:r>
              <a:rPr lang="en-US" altLang="zh-CN" sz="2100" b="1" dirty="0">
                <a:solidFill>
                  <a:srgbClr val="333300"/>
                </a:solidFill>
                <a:latin typeface="楷体" panose="02010609060101010101" pitchFamily="49" charset="-122"/>
                <a:ea typeface="楷体" panose="02010609060101010101" pitchFamily="49" charset="-122"/>
              </a:rPr>
              <a:t>3</a:t>
            </a:r>
            <a:r>
              <a:rPr lang="zh-CN" altLang="en-US" sz="2100" b="1" dirty="0">
                <a:solidFill>
                  <a:srgbClr val="333300"/>
                </a:solidFill>
                <a:latin typeface="楷体" panose="02010609060101010101" pitchFamily="49" charset="-122"/>
                <a:ea typeface="楷体" panose="02010609060101010101" pitchFamily="49" charset="-122"/>
              </a:rPr>
              <a:t>次）、跌倒、爬将起来、飞跑。</a:t>
            </a:r>
            <a:endParaRPr lang="zh-CN" altLang="en-US" sz="2100" b="1" dirty="0">
              <a:solidFill>
                <a:srgbClr val="333300"/>
              </a:solidFill>
              <a:latin typeface="楷体" panose="02010609060101010101" pitchFamily="49" charset="-122"/>
              <a:ea typeface="楷体" panose="02010609060101010101" pitchFamily="49" charset="-122"/>
            </a:endParaRPr>
          </a:p>
          <a:p>
            <a:pPr indent="0" eaLnBrk="1" hangingPunct="1">
              <a:lnSpc>
                <a:spcPct val="200000"/>
              </a:lnSpc>
              <a:buNone/>
            </a:pPr>
            <a:r>
              <a:rPr lang="zh-CN" altLang="en-US" sz="2100" b="1" dirty="0">
                <a:solidFill>
                  <a:srgbClr val="FF0000"/>
                </a:solidFill>
                <a:latin typeface="楷体" panose="02010609060101010101" pitchFamily="49" charset="-122"/>
                <a:ea typeface="楷体" panose="02010609060101010101" pitchFamily="49" charset="-122"/>
              </a:rPr>
              <a:t>语言</a:t>
            </a:r>
            <a:r>
              <a:rPr lang="zh-CN" altLang="en-US" sz="2100" b="1" dirty="0">
                <a:solidFill>
                  <a:srgbClr val="333300"/>
                </a:solidFill>
                <a:latin typeface="楷体" panose="02010609060101010101" pitchFamily="49" charset="-122"/>
                <a:ea typeface="楷体" panose="02010609060101010101" pitchFamily="49" charset="-122"/>
              </a:rPr>
              <a:t>描写：“噫！好了！我中了！”（重复）</a:t>
            </a:r>
            <a:endParaRPr lang="zh-CN" altLang="en-US" sz="2100" b="1" dirty="0">
              <a:solidFill>
                <a:srgbClr val="333300"/>
              </a:solidFill>
              <a:latin typeface="楷体" panose="02010609060101010101" pitchFamily="49" charset="-122"/>
              <a:ea typeface="楷体" panose="02010609060101010101" pitchFamily="49" charset="-122"/>
            </a:endParaRPr>
          </a:p>
          <a:p>
            <a:pPr indent="0" eaLnBrk="1" hangingPunct="1">
              <a:lnSpc>
                <a:spcPct val="200000"/>
              </a:lnSpc>
              <a:buNone/>
            </a:pPr>
            <a:r>
              <a:rPr lang="zh-CN" altLang="en-US" sz="2100" b="1" dirty="0">
                <a:solidFill>
                  <a:srgbClr val="FF0000"/>
                </a:solidFill>
                <a:latin typeface="楷体" panose="02010609060101010101" pitchFamily="49" charset="-122"/>
                <a:ea typeface="楷体" panose="02010609060101010101" pitchFamily="49" charset="-122"/>
              </a:rPr>
              <a:t>神态</a:t>
            </a:r>
            <a:r>
              <a:rPr lang="zh-CN" altLang="en-US" sz="2100" b="1" dirty="0">
                <a:solidFill>
                  <a:srgbClr val="333300"/>
                </a:solidFill>
                <a:latin typeface="楷体" panose="02010609060101010101" pitchFamily="49" charset="-122"/>
                <a:ea typeface="楷体" panose="02010609060101010101" pitchFamily="49" charset="-122"/>
              </a:rPr>
              <a:t>描写：牙关咬紧、不省人事。</a:t>
            </a:r>
            <a:endParaRPr lang="zh-CN" altLang="en-US" sz="2100" b="1" dirty="0">
              <a:solidFill>
                <a:srgbClr val="333300"/>
              </a:solidFill>
              <a:latin typeface="楷体" panose="02010609060101010101" pitchFamily="49" charset="-122"/>
              <a:ea typeface="楷体" panose="02010609060101010101" pitchFamily="49" charset="-122"/>
            </a:endParaRPr>
          </a:p>
          <a:p>
            <a:pPr indent="0" eaLnBrk="1" hangingPunct="1">
              <a:lnSpc>
                <a:spcPct val="200000"/>
              </a:lnSpc>
              <a:buNone/>
            </a:pPr>
            <a:r>
              <a:rPr lang="zh-CN" altLang="en-US" sz="2100" b="1" dirty="0">
                <a:solidFill>
                  <a:srgbClr val="FF0000"/>
                </a:solidFill>
                <a:latin typeface="楷体" panose="02010609060101010101" pitchFamily="49" charset="-122"/>
                <a:ea typeface="楷体" panose="02010609060101010101" pitchFamily="49" charset="-122"/>
              </a:rPr>
              <a:t>外貌</a:t>
            </a:r>
            <a:r>
              <a:rPr lang="zh-CN" altLang="en-US" sz="2100" b="1" dirty="0">
                <a:solidFill>
                  <a:srgbClr val="333300"/>
                </a:solidFill>
                <a:latin typeface="楷体" panose="02010609060101010101" pitchFamily="49" charset="-122"/>
                <a:ea typeface="楷体" panose="02010609060101010101" pitchFamily="49" charset="-122"/>
              </a:rPr>
              <a:t>描写：头发都跌散了，两手黄泥，淋淋漓漓 一身的水。 </a:t>
            </a:r>
            <a:endParaRPr lang="zh-CN" altLang="en-US" sz="2100" b="1" dirty="0">
              <a:solidFill>
                <a:srgbClr val="333300"/>
              </a:solidFill>
              <a:latin typeface="楷体" panose="02010609060101010101" pitchFamily="49" charset="-122"/>
              <a:ea typeface="楷体" panose="02010609060101010101" pitchFamily="49" charset="-122"/>
            </a:endParaRPr>
          </a:p>
        </p:txBody>
      </p:sp>
      <p:sp>
        <p:nvSpPr>
          <p:cNvPr id="6" name="矩形 5"/>
          <p:cNvSpPr/>
          <p:nvPr/>
        </p:nvSpPr>
        <p:spPr>
          <a:xfrm>
            <a:off x="1101790" y="545856"/>
            <a:ext cx="7079615" cy="58477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lang="zh-CN" altLang="en-US" sz="3200" b="1" dirty="0">
                <a:latin typeface="楷体" panose="02010609060101010101" pitchFamily="49" charset="-122"/>
                <a:ea typeface="楷体" panose="02010609060101010101" pitchFamily="49" charset="-122"/>
              </a:rPr>
              <a:t>品几个</a:t>
            </a:r>
            <a:r>
              <a:rPr lang="zh-CN" altLang="en-US" sz="3200" b="1" dirty="0">
                <a:solidFill>
                  <a:srgbClr val="FF0000"/>
                </a:solidFill>
                <a:latin typeface="楷体" panose="02010609060101010101" pitchFamily="49" charset="-122"/>
                <a:ea typeface="楷体" panose="02010609060101010101" pitchFamily="49" charset="-122"/>
              </a:rPr>
              <a:t>栩栩如生</a:t>
            </a:r>
            <a:r>
              <a:rPr lang="zh-CN" altLang="en-US" sz="3200" b="1" dirty="0">
                <a:latin typeface="楷体" panose="02010609060101010101" pitchFamily="49" charset="-122"/>
                <a:ea typeface="楷体" panose="02010609060101010101" pitchFamily="49" charset="-122"/>
              </a:rPr>
              <a:t>的形象</a:t>
            </a:r>
            <a:r>
              <a:rPr lang="en-US" altLang="zh-CN" sz="3200" b="1" dirty="0">
                <a:latin typeface="楷体" panose="02010609060101010101" pitchFamily="49" charset="-122"/>
                <a:ea typeface="楷体" panose="02010609060101010101" pitchFamily="49" charset="-122"/>
              </a:rPr>
              <a:t>——</a:t>
            </a:r>
            <a:r>
              <a:rPr lang="zh-CN" altLang="en-US" sz="3200" b="1" dirty="0">
                <a:solidFill>
                  <a:schemeClr val="accent6">
                    <a:lumMod val="75000"/>
                  </a:schemeClr>
                </a:solidFill>
                <a:latin typeface="楷体" panose="02010609060101010101" pitchFamily="49" charset="-122"/>
                <a:ea typeface="楷体" panose="02010609060101010101" pitchFamily="49" charset="-122"/>
              </a:rPr>
              <a:t>范进</a:t>
            </a:r>
            <a:endParaRPr lang="zh-CN" altLang="en-US" sz="3200" b="1" dirty="0">
              <a:solidFill>
                <a:schemeClr val="accent6">
                  <a:lumMod val="75000"/>
                </a:schemeClr>
              </a:solidFill>
              <a:latin typeface="楷体" panose="02010609060101010101" pitchFamily="49" charset="-122"/>
              <a:ea typeface="楷体" panose="02010609060101010101" pitchFamily="49" charset="-122"/>
            </a:endParaRPr>
          </a:p>
        </p:txBody>
      </p:sp>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6" name="Rectangle 2"/>
          <p:cNvSpPr/>
          <p:nvPr/>
        </p:nvSpPr>
        <p:spPr>
          <a:xfrm>
            <a:off x="1562482" y="1583846"/>
            <a:ext cx="6158230" cy="2522807"/>
          </a:xfrm>
          <a:prstGeom prst="rect">
            <a:avLst/>
          </a:prstGeom>
          <a:noFill/>
          <a:ln w="9525">
            <a:noFill/>
          </a:ln>
        </p:spPr>
        <p:txBody>
          <a:bodyPr anchor="ctr">
            <a:spAutoFit/>
          </a:bodyPr>
          <a:lstStyle/>
          <a:p>
            <a:pPr>
              <a:lnSpc>
                <a:spcPct val="200000"/>
              </a:lnSpc>
            </a:pPr>
            <a:r>
              <a:rPr lang="zh-CN" altLang="en-US" sz="2800" b="1" dirty="0">
                <a:solidFill>
                  <a:srgbClr val="FF0000"/>
                </a:solidFill>
                <a:latin typeface="楷体" panose="02010609060101010101" pitchFamily="49" charset="-122"/>
                <a:ea typeface="楷体" panose="02010609060101010101" pitchFamily="49" charset="-122"/>
              </a:rPr>
              <a:t>    自轻自贱、逆来顺受又热衷功名利禄</a:t>
            </a:r>
            <a:r>
              <a:rPr lang="zh-CN" altLang="en-US" sz="2800" b="1" dirty="0">
                <a:solidFill>
                  <a:srgbClr val="333300"/>
                </a:solidFill>
                <a:latin typeface="楷体" panose="02010609060101010101" pitchFamily="49" charset="-122"/>
                <a:ea typeface="楷体" panose="02010609060101010101" pitchFamily="49" charset="-122"/>
              </a:rPr>
              <a:t>。他的性格反映出科举重压下落第文人的辛酸悲苦。 </a:t>
            </a:r>
            <a:endParaRPr lang="zh-CN" altLang="en-US" sz="2800" b="1" dirty="0">
              <a:solidFill>
                <a:srgbClr val="333300"/>
              </a:solidFill>
              <a:latin typeface="楷体" panose="02010609060101010101" pitchFamily="49" charset="-122"/>
              <a:ea typeface="楷体" panose="02010609060101010101" pitchFamily="49" charset="-122"/>
            </a:endParaRPr>
          </a:p>
        </p:txBody>
      </p:sp>
      <p:sp>
        <p:nvSpPr>
          <p:cNvPr id="6" name="矩形 5"/>
          <p:cNvSpPr/>
          <p:nvPr/>
        </p:nvSpPr>
        <p:spPr>
          <a:xfrm>
            <a:off x="1101790" y="545856"/>
            <a:ext cx="7079615" cy="58477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lang="zh-CN" altLang="en-US" sz="3200" b="1" dirty="0">
                <a:latin typeface="楷体" panose="02010609060101010101" pitchFamily="49" charset="-122"/>
                <a:ea typeface="楷体" panose="02010609060101010101" pitchFamily="49" charset="-122"/>
              </a:rPr>
              <a:t>品几个</a:t>
            </a:r>
            <a:r>
              <a:rPr lang="zh-CN" altLang="en-US" sz="3200" b="1" dirty="0">
                <a:solidFill>
                  <a:srgbClr val="FF0000"/>
                </a:solidFill>
                <a:latin typeface="楷体" panose="02010609060101010101" pitchFamily="49" charset="-122"/>
                <a:ea typeface="楷体" panose="02010609060101010101" pitchFamily="49" charset="-122"/>
              </a:rPr>
              <a:t>栩栩如生</a:t>
            </a:r>
            <a:r>
              <a:rPr lang="zh-CN" altLang="en-US" sz="3200" b="1" dirty="0">
                <a:latin typeface="楷体" panose="02010609060101010101" pitchFamily="49" charset="-122"/>
                <a:ea typeface="楷体" panose="02010609060101010101" pitchFamily="49" charset="-122"/>
              </a:rPr>
              <a:t>的形象</a:t>
            </a:r>
            <a:r>
              <a:rPr lang="en-US" altLang="zh-CN" sz="3200" b="1" dirty="0">
                <a:latin typeface="楷体" panose="02010609060101010101" pitchFamily="49" charset="-122"/>
                <a:ea typeface="楷体" panose="02010609060101010101" pitchFamily="49" charset="-122"/>
              </a:rPr>
              <a:t>——</a:t>
            </a:r>
            <a:r>
              <a:rPr lang="zh-CN" altLang="en-US" sz="3200" b="1" dirty="0">
                <a:solidFill>
                  <a:schemeClr val="accent6">
                    <a:lumMod val="75000"/>
                  </a:schemeClr>
                </a:solidFill>
                <a:latin typeface="楷体" panose="02010609060101010101" pitchFamily="49" charset="-122"/>
                <a:ea typeface="楷体" panose="02010609060101010101" pitchFamily="49" charset="-122"/>
              </a:rPr>
              <a:t>范进</a:t>
            </a:r>
            <a:endParaRPr lang="zh-CN" altLang="en-US" sz="3200" b="1" dirty="0">
              <a:solidFill>
                <a:schemeClr val="accent6">
                  <a:lumMod val="75000"/>
                </a:schemeClr>
              </a:solidFill>
              <a:latin typeface="楷体" panose="02010609060101010101" pitchFamily="49" charset="-122"/>
              <a:ea typeface="楷体" panose="02010609060101010101" pitchFamily="49" charset="-122"/>
            </a:endParaRPr>
          </a:p>
        </p:txBody>
      </p:sp>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884619" y="1521473"/>
            <a:ext cx="7513955" cy="2870016"/>
          </a:xfrm>
          <a:prstGeom prst="rect">
            <a:avLst/>
          </a:prstGeom>
          <a:noFill/>
        </p:spPr>
        <p:txBody>
          <a:bodyPr wrap="square" rtlCol="0">
            <a:spAutoFit/>
          </a:bodyPr>
          <a:lstStyle/>
          <a:p>
            <a:pPr marL="457200" indent="-457200" algn="l" eaLnBrk="1" hangingPunct="1">
              <a:lnSpc>
                <a:spcPct val="200000"/>
              </a:lnSpc>
              <a:buClrTx/>
              <a:buSzTx/>
              <a:buFont typeface="Wingdings" panose="05000000000000000000" pitchFamily="2" charset="2"/>
              <a:buChar char="Ø"/>
            </a:pPr>
            <a:r>
              <a:rPr lang="zh-CN" altLang="en-US" sz="3200" b="1" dirty="0">
                <a:latin typeface="楷体" panose="02010609060101010101" pitchFamily="49" charset="-122"/>
                <a:ea typeface="楷体" panose="02010609060101010101" pitchFamily="49" charset="-122"/>
                <a:sym typeface="+mn-ea"/>
              </a:rPr>
              <a:t>范进中举前后，胡屠户对他的态度发生了很大的变化，课文是从哪几个方面写出这些变化的？完成下列表格。</a:t>
            </a:r>
            <a:endParaRPr lang="zh-CN" altLang="en-US" sz="3200" b="1" dirty="0">
              <a:latin typeface="楷体" panose="02010609060101010101" pitchFamily="49" charset="-122"/>
              <a:ea typeface="楷体" panose="02010609060101010101" pitchFamily="49" charset="-122"/>
              <a:sym typeface="+mn-ea"/>
            </a:endParaRPr>
          </a:p>
        </p:txBody>
      </p:sp>
      <p:sp>
        <p:nvSpPr>
          <p:cNvPr id="3" name="文本框 2"/>
          <p:cNvSpPr txBox="1"/>
          <p:nvPr/>
        </p:nvSpPr>
        <p:spPr>
          <a:xfrm>
            <a:off x="5767649" y="1308377"/>
            <a:ext cx="2090759" cy="368300"/>
          </a:xfrm>
          <a:prstGeom prst="rect">
            <a:avLst/>
          </a:prstGeom>
          <a:noFill/>
        </p:spPr>
        <p:txBody>
          <a:bodyPr wrap="square" rtlCol="0">
            <a:spAutoFit/>
          </a:bodyPr>
          <a:lstStyle/>
          <a:p>
            <a:r>
              <a:rPr lang="zh-CN" altLang="en-US" b="1" dirty="0">
                <a:solidFill>
                  <a:srgbClr val="FF0000"/>
                </a:solidFill>
                <a:latin typeface="楷体" panose="02010609060101010101" pitchFamily="49" charset="-122"/>
                <a:ea typeface="楷体" panose="02010609060101010101" pitchFamily="49" charset="-122"/>
              </a:rPr>
              <a:t>此处请按下暂停键</a:t>
            </a:r>
            <a:endParaRPr lang="zh-CN" altLang="en-US" b="1" dirty="0">
              <a:solidFill>
                <a:srgbClr val="FF0000"/>
              </a:solidFill>
              <a:latin typeface="楷体" panose="02010609060101010101" pitchFamily="49" charset="-122"/>
              <a:ea typeface="楷体" panose="02010609060101010101" pitchFamily="49" charset="-122"/>
            </a:endParaRPr>
          </a:p>
        </p:txBody>
      </p:sp>
      <p:sp>
        <p:nvSpPr>
          <p:cNvPr id="7" name="矩形 6"/>
          <p:cNvSpPr/>
          <p:nvPr/>
        </p:nvSpPr>
        <p:spPr>
          <a:xfrm>
            <a:off x="1101790" y="545856"/>
            <a:ext cx="7079615" cy="58477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lang="zh-CN" altLang="en-US" sz="3200" b="1" dirty="0">
                <a:latin typeface="楷体" panose="02010609060101010101" pitchFamily="49" charset="-122"/>
                <a:ea typeface="楷体" panose="02010609060101010101" pitchFamily="49" charset="-122"/>
              </a:rPr>
              <a:t>品几个</a:t>
            </a:r>
            <a:r>
              <a:rPr lang="zh-CN" altLang="en-US" sz="3200" b="1" dirty="0">
                <a:solidFill>
                  <a:srgbClr val="FF0000"/>
                </a:solidFill>
                <a:latin typeface="楷体" panose="02010609060101010101" pitchFamily="49" charset="-122"/>
                <a:ea typeface="楷体" panose="02010609060101010101" pitchFamily="49" charset="-122"/>
              </a:rPr>
              <a:t>栩栩如生</a:t>
            </a:r>
            <a:r>
              <a:rPr lang="zh-CN" altLang="en-US" sz="3200" b="1" dirty="0">
                <a:latin typeface="楷体" panose="02010609060101010101" pitchFamily="49" charset="-122"/>
                <a:ea typeface="楷体" panose="02010609060101010101" pitchFamily="49" charset="-122"/>
              </a:rPr>
              <a:t>的形象</a:t>
            </a:r>
            <a:r>
              <a:rPr lang="en-US" altLang="zh-CN" sz="3200" b="1" dirty="0">
                <a:latin typeface="楷体" panose="02010609060101010101" pitchFamily="49" charset="-122"/>
                <a:ea typeface="楷体" panose="02010609060101010101" pitchFamily="49" charset="-122"/>
              </a:rPr>
              <a:t>——</a:t>
            </a:r>
            <a:r>
              <a:rPr lang="zh-CN" altLang="en-US" sz="3200" b="1" dirty="0">
                <a:solidFill>
                  <a:schemeClr val="accent6">
                    <a:lumMod val="75000"/>
                  </a:schemeClr>
                </a:solidFill>
                <a:latin typeface="楷体" panose="02010609060101010101" pitchFamily="49" charset="-122"/>
                <a:ea typeface="楷体" panose="02010609060101010101" pitchFamily="49" charset="-122"/>
              </a:rPr>
              <a:t>胡屠户</a:t>
            </a:r>
            <a:endParaRPr lang="zh-CN" altLang="en-US" sz="3200" b="1" dirty="0">
              <a:solidFill>
                <a:schemeClr val="accent6">
                  <a:lumMod val="75000"/>
                </a:schemeClr>
              </a:solidFill>
              <a:latin typeface="楷体" panose="02010609060101010101" pitchFamily="49" charset="-122"/>
              <a:ea typeface="楷体" panose="02010609060101010101" pitchFamily="49"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custDataLst>
              <p:tags r:id="rId1"/>
            </p:custDataLst>
          </p:nvPr>
        </p:nvGraphicFramePr>
        <p:xfrm>
          <a:off x="845503" y="1253173"/>
          <a:ext cx="7423150" cy="3227070"/>
        </p:xfrm>
        <a:graphic>
          <a:graphicData uri="http://schemas.openxmlformats.org/drawingml/2006/table">
            <a:tbl>
              <a:tblPr firstRow="1" bandRow="1">
                <a:tableStyleId>{5940675A-B579-460E-94D1-54222C63F5DA}</a:tableStyleId>
              </a:tblPr>
              <a:tblGrid>
                <a:gridCol w="2252980"/>
                <a:gridCol w="2695575"/>
                <a:gridCol w="2474595"/>
              </a:tblGrid>
              <a:tr h="518160">
                <a:tc>
                  <a:txBody>
                    <a:bodyPr/>
                    <a:lstStyle/>
                    <a:p>
                      <a:pPr algn="ct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r>
                        <a:rPr lang="zh-CN" altLang="en-US" sz="2400" b="1" dirty="0">
                          <a:latin typeface="楷体" panose="02010609060101010101" pitchFamily="49" charset="-122"/>
                          <a:ea typeface="楷体" panose="02010609060101010101" pitchFamily="49" charset="-122"/>
                        </a:rPr>
                        <a:t>中举前</a:t>
                      </a: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r>
                        <a:rPr lang="zh-CN" altLang="en-US" sz="2400" b="1" dirty="0">
                          <a:latin typeface="楷体" panose="02010609060101010101" pitchFamily="49" charset="-122"/>
                          <a:ea typeface="楷体" panose="02010609060101010101" pitchFamily="49" charset="-122"/>
                        </a:rPr>
                        <a:t>中举后</a:t>
                      </a: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r>
              <a:tr h="1607185">
                <a:tc>
                  <a:txBody>
                    <a:bodyPr/>
                    <a:lstStyle/>
                    <a:p>
                      <a:pPr algn="ctr"/>
                      <a:r>
                        <a:rPr lang="zh-CN" altLang="en-US" sz="2400" b="1" dirty="0">
                          <a:latin typeface="楷体" panose="02010609060101010101" pitchFamily="49" charset="-122"/>
                          <a:ea typeface="楷体" panose="02010609060101010101" pitchFamily="49" charset="-122"/>
                        </a:rPr>
                        <a:t>对范进的称呼</a:t>
                      </a: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r>
              <a:tr h="1101725">
                <a:tc>
                  <a:txBody>
                    <a:bodyPr/>
                    <a:lstStyle/>
                    <a:p>
                      <a:pPr algn="ctr"/>
                      <a:r>
                        <a:rPr lang="zh-CN" altLang="en-US" sz="2400" b="1" dirty="0">
                          <a:latin typeface="楷体" panose="02010609060101010101" pitchFamily="49" charset="-122"/>
                          <a:ea typeface="楷体" panose="02010609060101010101" pitchFamily="49" charset="-122"/>
                        </a:rPr>
                        <a:t>说话的态度</a:t>
                      </a: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endParaRPr lang="zh-CN" altLang="en-US" sz="2400" b="1">
                        <a:latin typeface="楷体" panose="02010609060101010101" pitchFamily="49" charset="-122"/>
                        <a:ea typeface="楷体" panose="02010609060101010101" pitchFamily="49" charset="-122"/>
                      </a:endParaRPr>
                    </a:p>
                  </a:txBody>
                  <a:tcPr marL="91436" marR="91436" marT="45705" marB="45705"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r>
            </a:tbl>
          </a:graphicData>
        </a:graphic>
      </p:graphicFrame>
      <p:sp>
        <p:nvSpPr>
          <p:cNvPr id="8" name="文本框 7"/>
          <p:cNvSpPr txBox="1"/>
          <p:nvPr/>
        </p:nvSpPr>
        <p:spPr>
          <a:xfrm>
            <a:off x="3273172" y="1825737"/>
            <a:ext cx="2736850" cy="1464632"/>
          </a:xfrm>
          <a:prstGeom prst="rect">
            <a:avLst/>
          </a:prstGeom>
          <a:noFill/>
          <a:ln w="9525">
            <a:noFill/>
          </a:ln>
        </p:spPr>
        <p:txBody>
          <a:bodyPr>
            <a:spAutoFit/>
          </a:bodyPr>
          <a:lstStyle/>
          <a:p>
            <a:pPr eaLnBrk="1" hangingPunct="1">
              <a:lnSpc>
                <a:spcPct val="130000"/>
              </a:lnSpc>
            </a:pPr>
            <a:r>
              <a:rPr lang="zh-CN" altLang="en-US" sz="2400" b="1" dirty="0">
                <a:latin typeface="楷体" panose="02010609060101010101" pitchFamily="49" charset="-122"/>
                <a:ea typeface="楷体" panose="02010609060101010101" pitchFamily="49" charset="-122"/>
              </a:rPr>
              <a:t>现世宝  穷鬼</a:t>
            </a:r>
            <a:endParaRPr lang="en-US" altLang="zh-CN" sz="2400" b="1" dirty="0">
              <a:latin typeface="楷体" panose="02010609060101010101" pitchFamily="49" charset="-122"/>
              <a:ea typeface="楷体" panose="02010609060101010101" pitchFamily="49" charset="-122"/>
            </a:endParaRPr>
          </a:p>
          <a:p>
            <a:pPr eaLnBrk="1" hangingPunct="1">
              <a:lnSpc>
                <a:spcPct val="130000"/>
              </a:lnSpc>
            </a:pPr>
            <a:r>
              <a:rPr lang="zh-CN" altLang="en-US" sz="2400" b="1" dirty="0">
                <a:latin typeface="楷体" panose="02010609060101010101" pitchFamily="49" charset="-122"/>
                <a:ea typeface="楷体" panose="02010609060101010101" pitchFamily="49" charset="-122"/>
              </a:rPr>
              <a:t>烂忠厚没用的人 癞虾蟆</a:t>
            </a:r>
            <a:endParaRPr lang="zh-CN" altLang="en-US" sz="2400" b="1" dirty="0">
              <a:latin typeface="楷体" panose="02010609060101010101" pitchFamily="49" charset="-122"/>
              <a:ea typeface="楷体" panose="02010609060101010101" pitchFamily="49" charset="-122"/>
            </a:endParaRPr>
          </a:p>
        </p:txBody>
      </p:sp>
      <p:sp>
        <p:nvSpPr>
          <p:cNvPr id="9" name="文本框 8"/>
          <p:cNvSpPr txBox="1"/>
          <p:nvPr/>
        </p:nvSpPr>
        <p:spPr>
          <a:xfrm>
            <a:off x="6045973" y="2035341"/>
            <a:ext cx="2090143" cy="1052596"/>
          </a:xfrm>
          <a:prstGeom prst="rect">
            <a:avLst/>
          </a:prstGeom>
          <a:noFill/>
          <a:ln w="9525">
            <a:noFill/>
          </a:ln>
        </p:spPr>
        <p:txBody>
          <a:bodyPr wrap="square">
            <a:spAutoFit/>
          </a:bodyPr>
          <a:lstStyle/>
          <a:p>
            <a:pPr eaLnBrk="1" hangingPunct="1">
              <a:lnSpc>
                <a:spcPct val="130000"/>
              </a:lnSpc>
            </a:pPr>
            <a:r>
              <a:rPr lang="zh-CN" altLang="en-US" sz="2400" b="1" dirty="0">
                <a:latin typeface="楷体" panose="02010609060101010101" pitchFamily="49" charset="-122"/>
                <a:ea typeface="楷体" panose="02010609060101010101" pitchFamily="49" charset="-122"/>
              </a:rPr>
              <a:t>老爷 文曲星 贤婿老爷</a:t>
            </a:r>
            <a:endParaRPr lang="zh-CN" altLang="en-US" sz="2400" b="1" dirty="0">
              <a:latin typeface="楷体" panose="02010609060101010101" pitchFamily="49" charset="-122"/>
              <a:ea typeface="楷体" panose="02010609060101010101" pitchFamily="49" charset="-122"/>
            </a:endParaRPr>
          </a:p>
        </p:txBody>
      </p:sp>
      <p:sp>
        <p:nvSpPr>
          <p:cNvPr id="10" name="文本框 9"/>
          <p:cNvSpPr txBox="1"/>
          <p:nvPr/>
        </p:nvSpPr>
        <p:spPr>
          <a:xfrm>
            <a:off x="3297397" y="3633121"/>
            <a:ext cx="2519362" cy="504369"/>
          </a:xfrm>
          <a:prstGeom prst="rect">
            <a:avLst/>
          </a:prstGeom>
          <a:noFill/>
          <a:ln w="9525">
            <a:noFill/>
          </a:ln>
        </p:spPr>
        <p:txBody>
          <a:bodyPr>
            <a:spAutoFit/>
          </a:bodyPr>
          <a:lstStyle/>
          <a:p>
            <a:pPr eaLnBrk="1" hangingPunct="1">
              <a:lnSpc>
                <a:spcPct val="130000"/>
              </a:lnSpc>
            </a:pPr>
            <a:r>
              <a:rPr lang="zh-CN" altLang="en-US" sz="2400" b="1" dirty="0">
                <a:latin typeface="楷体" panose="02010609060101010101" pitchFamily="49" charset="-122"/>
                <a:ea typeface="楷体" panose="02010609060101010101" pitchFamily="49" charset="-122"/>
              </a:rPr>
              <a:t>训斥 狗血喷头</a:t>
            </a:r>
            <a:endParaRPr lang="zh-CN" altLang="en-US" sz="2400" b="1" dirty="0">
              <a:latin typeface="楷体" panose="02010609060101010101" pitchFamily="49" charset="-122"/>
              <a:ea typeface="楷体" panose="02010609060101010101" pitchFamily="49" charset="-122"/>
            </a:endParaRPr>
          </a:p>
        </p:txBody>
      </p:sp>
      <p:sp>
        <p:nvSpPr>
          <p:cNvPr id="11" name="文本框 10"/>
          <p:cNvSpPr txBox="1"/>
          <p:nvPr/>
        </p:nvSpPr>
        <p:spPr>
          <a:xfrm>
            <a:off x="5971871" y="3393056"/>
            <a:ext cx="2520950" cy="984500"/>
          </a:xfrm>
          <a:prstGeom prst="rect">
            <a:avLst/>
          </a:prstGeom>
          <a:noFill/>
          <a:ln w="9525">
            <a:noFill/>
          </a:ln>
        </p:spPr>
        <p:txBody>
          <a:bodyPr>
            <a:spAutoFit/>
          </a:bodyPr>
          <a:lstStyle/>
          <a:p>
            <a:pPr eaLnBrk="1" hangingPunct="1">
              <a:lnSpc>
                <a:spcPct val="130000"/>
              </a:lnSpc>
            </a:pPr>
            <a:r>
              <a:rPr lang="zh-CN" altLang="en-US" sz="2400" b="1" dirty="0">
                <a:latin typeface="楷体" panose="02010609060101010101" pitchFamily="49" charset="-122"/>
                <a:ea typeface="楷体" panose="02010609060101010101" pitchFamily="49" charset="-122"/>
              </a:rPr>
              <a:t>恭维 奉承 </a:t>
            </a:r>
            <a:endParaRPr lang="en-US" altLang="zh-CN" sz="2400" b="1" dirty="0">
              <a:latin typeface="楷体" panose="02010609060101010101" pitchFamily="49" charset="-122"/>
              <a:ea typeface="楷体" panose="02010609060101010101" pitchFamily="49" charset="-122"/>
            </a:endParaRPr>
          </a:p>
          <a:p>
            <a:pPr eaLnBrk="1" hangingPunct="1">
              <a:lnSpc>
                <a:spcPct val="130000"/>
              </a:lnSpc>
            </a:pPr>
            <a:r>
              <a:rPr lang="zh-CN" altLang="en-US" sz="2400" b="1" dirty="0">
                <a:latin typeface="楷体" panose="02010609060101010101" pitchFamily="49" charset="-122"/>
                <a:ea typeface="楷体" panose="02010609060101010101" pitchFamily="49" charset="-122"/>
              </a:rPr>
              <a:t>讨好 千恩万谢</a:t>
            </a:r>
            <a:endParaRPr lang="zh-CN" altLang="en-US" sz="2400" b="1" dirty="0">
              <a:latin typeface="楷体" panose="02010609060101010101" pitchFamily="49" charset="-122"/>
              <a:ea typeface="楷体" panose="02010609060101010101" pitchFamily="49" charset="-122"/>
            </a:endParaRPr>
          </a:p>
        </p:txBody>
      </p:sp>
      <p:sp>
        <p:nvSpPr>
          <p:cNvPr id="12" name="矩形 11"/>
          <p:cNvSpPr/>
          <p:nvPr/>
        </p:nvSpPr>
        <p:spPr>
          <a:xfrm>
            <a:off x="1101790" y="545856"/>
            <a:ext cx="7079615" cy="58477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lang="zh-CN" altLang="en-US" sz="3200" b="1" dirty="0">
                <a:latin typeface="楷体" panose="02010609060101010101" pitchFamily="49" charset="-122"/>
                <a:ea typeface="楷体" panose="02010609060101010101" pitchFamily="49" charset="-122"/>
              </a:rPr>
              <a:t>品几个</a:t>
            </a:r>
            <a:r>
              <a:rPr lang="zh-CN" altLang="en-US" sz="3200" b="1" dirty="0">
                <a:solidFill>
                  <a:srgbClr val="FF0000"/>
                </a:solidFill>
                <a:latin typeface="楷体" panose="02010609060101010101" pitchFamily="49" charset="-122"/>
                <a:ea typeface="楷体" panose="02010609060101010101" pitchFamily="49" charset="-122"/>
              </a:rPr>
              <a:t>栩栩如生</a:t>
            </a:r>
            <a:r>
              <a:rPr lang="zh-CN" altLang="en-US" sz="3200" b="1" dirty="0">
                <a:latin typeface="楷体" panose="02010609060101010101" pitchFamily="49" charset="-122"/>
                <a:ea typeface="楷体" panose="02010609060101010101" pitchFamily="49" charset="-122"/>
              </a:rPr>
              <a:t>的形象</a:t>
            </a:r>
            <a:r>
              <a:rPr lang="en-US" altLang="zh-CN" sz="3200" b="1" dirty="0">
                <a:latin typeface="楷体" panose="02010609060101010101" pitchFamily="49" charset="-122"/>
                <a:ea typeface="楷体" panose="02010609060101010101" pitchFamily="49" charset="-122"/>
              </a:rPr>
              <a:t>——</a:t>
            </a:r>
            <a:r>
              <a:rPr lang="zh-CN" altLang="en-US" sz="3200" b="1" dirty="0">
                <a:solidFill>
                  <a:schemeClr val="accent6">
                    <a:lumMod val="75000"/>
                  </a:schemeClr>
                </a:solidFill>
                <a:latin typeface="楷体" panose="02010609060101010101" pitchFamily="49" charset="-122"/>
                <a:ea typeface="楷体" panose="02010609060101010101" pitchFamily="49" charset="-122"/>
              </a:rPr>
              <a:t>胡屠户</a:t>
            </a:r>
            <a:endParaRPr lang="zh-CN" altLang="en-US" sz="3200" b="1" dirty="0">
              <a:solidFill>
                <a:schemeClr val="accent6">
                  <a:lumMod val="75000"/>
                </a:schemeClr>
              </a:solidFill>
              <a:latin typeface="楷体" panose="02010609060101010101" pitchFamily="49" charset="-122"/>
              <a:ea typeface="楷体" panose="02010609060101010101" pitchFamily="49"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矩形 7"/>
          <p:cNvSpPr/>
          <p:nvPr/>
        </p:nvSpPr>
        <p:spPr>
          <a:xfrm>
            <a:off x="1101790" y="545856"/>
            <a:ext cx="7079615" cy="58477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lang="zh-CN" altLang="en-US" sz="3200" b="1" dirty="0">
                <a:latin typeface="楷体" panose="02010609060101010101" pitchFamily="49" charset="-122"/>
                <a:ea typeface="楷体" panose="02010609060101010101" pitchFamily="49" charset="-122"/>
              </a:rPr>
              <a:t>品几个</a:t>
            </a:r>
            <a:r>
              <a:rPr lang="zh-CN" altLang="en-US" sz="3200" b="1" dirty="0">
                <a:solidFill>
                  <a:srgbClr val="FF0000"/>
                </a:solidFill>
                <a:latin typeface="楷体" panose="02010609060101010101" pitchFamily="49" charset="-122"/>
                <a:ea typeface="楷体" panose="02010609060101010101" pitchFamily="49" charset="-122"/>
              </a:rPr>
              <a:t>栩栩如生</a:t>
            </a:r>
            <a:r>
              <a:rPr lang="zh-CN" altLang="en-US" sz="3200" b="1" dirty="0">
                <a:latin typeface="楷体" panose="02010609060101010101" pitchFamily="49" charset="-122"/>
                <a:ea typeface="楷体" panose="02010609060101010101" pitchFamily="49" charset="-122"/>
              </a:rPr>
              <a:t>的形象</a:t>
            </a:r>
            <a:r>
              <a:rPr lang="en-US" altLang="zh-CN" sz="3200" b="1" dirty="0">
                <a:latin typeface="楷体" panose="02010609060101010101" pitchFamily="49" charset="-122"/>
                <a:ea typeface="楷体" panose="02010609060101010101" pitchFamily="49" charset="-122"/>
              </a:rPr>
              <a:t>——</a:t>
            </a:r>
            <a:r>
              <a:rPr lang="zh-CN" altLang="en-US" sz="3200" b="1" dirty="0">
                <a:solidFill>
                  <a:schemeClr val="accent6">
                    <a:lumMod val="75000"/>
                  </a:schemeClr>
                </a:solidFill>
                <a:latin typeface="楷体" panose="02010609060101010101" pitchFamily="49" charset="-122"/>
                <a:ea typeface="楷体" panose="02010609060101010101" pitchFamily="49" charset="-122"/>
              </a:rPr>
              <a:t>胡屠户</a:t>
            </a:r>
            <a:endParaRPr lang="zh-CN" altLang="en-US" sz="3200" b="1" dirty="0">
              <a:solidFill>
                <a:schemeClr val="accent6">
                  <a:lumMod val="75000"/>
                </a:schemeClr>
              </a:solidFill>
              <a:latin typeface="楷体" panose="02010609060101010101" pitchFamily="49" charset="-122"/>
              <a:ea typeface="楷体" panose="02010609060101010101" pitchFamily="49" charset="-122"/>
            </a:endParaRPr>
          </a:p>
        </p:txBody>
      </p:sp>
      <p:graphicFrame>
        <p:nvGraphicFramePr>
          <p:cNvPr id="9" name="表格 8"/>
          <p:cNvGraphicFramePr>
            <a:graphicFrameLocks noGrp="1"/>
          </p:cNvGraphicFramePr>
          <p:nvPr>
            <p:custDataLst>
              <p:tags r:id="rId1"/>
            </p:custDataLst>
          </p:nvPr>
        </p:nvGraphicFramePr>
        <p:xfrm>
          <a:off x="845503" y="1253173"/>
          <a:ext cx="7423150" cy="3227070"/>
        </p:xfrm>
        <a:graphic>
          <a:graphicData uri="http://schemas.openxmlformats.org/drawingml/2006/table">
            <a:tbl>
              <a:tblPr firstRow="1" bandRow="1">
                <a:tableStyleId>{5940675A-B579-460E-94D1-54222C63F5DA}</a:tableStyleId>
              </a:tblPr>
              <a:tblGrid>
                <a:gridCol w="2252980"/>
                <a:gridCol w="2695575"/>
                <a:gridCol w="2474595"/>
              </a:tblGrid>
              <a:tr h="518160">
                <a:tc>
                  <a:txBody>
                    <a:bodyPr/>
                    <a:lstStyle/>
                    <a:p>
                      <a:pPr algn="ct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r>
                        <a:rPr lang="zh-CN" altLang="en-US" sz="2400" b="1" dirty="0">
                          <a:latin typeface="楷体" panose="02010609060101010101" pitchFamily="49" charset="-122"/>
                          <a:ea typeface="楷体" panose="02010609060101010101" pitchFamily="49" charset="-122"/>
                        </a:rPr>
                        <a:t>中举前</a:t>
                      </a: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r>
                        <a:rPr lang="zh-CN" altLang="en-US" sz="2400" b="1" dirty="0">
                          <a:latin typeface="楷体" panose="02010609060101010101" pitchFamily="49" charset="-122"/>
                          <a:ea typeface="楷体" panose="02010609060101010101" pitchFamily="49" charset="-122"/>
                        </a:rPr>
                        <a:t>中举后</a:t>
                      </a: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r>
              <a:tr h="1607185">
                <a:tc>
                  <a:txBody>
                    <a:bodyPr/>
                    <a:lstStyle/>
                    <a:p>
                      <a:pPr algn="ctr"/>
                      <a:r>
                        <a:rPr lang="zh-CN" altLang="en-US" sz="2400" b="1" dirty="0">
                          <a:latin typeface="楷体" panose="02010609060101010101" pitchFamily="49" charset="-122"/>
                          <a:ea typeface="楷体" panose="02010609060101010101" pitchFamily="49" charset="-122"/>
                        </a:rPr>
                        <a:t>所带的礼品</a:t>
                      </a: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r>
              <a:tr h="1101725">
                <a:tc>
                  <a:txBody>
                    <a:bodyPr/>
                    <a:lstStyle/>
                    <a:p>
                      <a:pPr algn="ctr"/>
                      <a:r>
                        <a:rPr lang="zh-CN" altLang="en-US" sz="2400" b="1" dirty="0">
                          <a:latin typeface="楷体" panose="02010609060101010101" pitchFamily="49" charset="-122"/>
                          <a:ea typeface="楷体" panose="02010609060101010101" pitchFamily="49" charset="-122"/>
                        </a:rPr>
                        <a:t>对嫁女的看法</a:t>
                      </a: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r>
            </a:tbl>
          </a:graphicData>
        </a:graphic>
      </p:graphicFrame>
      <p:sp>
        <p:nvSpPr>
          <p:cNvPr id="10" name="文本框 9"/>
          <p:cNvSpPr txBox="1"/>
          <p:nvPr/>
        </p:nvSpPr>
        <p:spPr>
          <a:xfrm>
            <a:off x="3707739" y="2035341"/>
            <a:ext cx="2736850" cy="1052596"/>
          </a:xfrm>
          <a:prstGeom prst="rect">
            <a:avLst/>
          </a:prstGeom>
          <a:noFill/>
          <a:ln w="9525">
            <a:noFill/>
          </a:ln>
        </p:spPr>
        <p:txBody>
          <a:bodyPr>
            <a:spAutoFit/>
          </a:bodyPr>
          <a:lstStyle/>
          <a:p>
            <a:pPr eaLnBrk="1" hangingPunct="1">
              <a:lnSpc>
                <a:spcPct val="130000"/>
              </a:lnSpc>
            </a:pPr>
            <a:r>
              <a:rPr lang="zh-CN" altLang="en-US" sz="2400" b="1" dirty="0">
                <a:latin typeface="楷体" panose="02010609060101010101" pitchFamily="49" charset="-122"/>
                <a:ea typeface="楷体" panose="02010609060101010101" pitchFamily="49" charset="-122"/>
              </a:rPr>
              <a:t>一副大肠</a:t>
            </a:r>
            <a:endParaRPr lang="en-US" altLang="zh-CN" sz="2400" b="1" dirty="0">
              <a:latin typeface="楷体" panose="02010609060101010101" pitchFamily="49" charset="-122"/>
              <a:ea typeface="楷体" panose="02010609060101010101" pitchFamily="49" charset="-122"/>
            </a:endParaRPr>
          </a:p>
          <a:p>
            <a:pPr eaLnBrk="1" hangingPunct="1">
              <a:lnSpc>
                <a:spcPct val="130000"/>
              </a:lnSpc>
            </a:pPr>
            <a:r>
              <a:rPr lang="zh-CN" altLang="en-US" sz="2400" b="1" dirty="0">
                <a:latin typeface="楷体" panose="02010609060101010101" pitchFamily="49" charset="-122"/>
                <a:ea typeface="楷体" panose="02010609060101010101" pitchFamily="49" charset="-122"/>
              </a:rPr>
              <a:t>一瓶酒</a:t>
            </a:r>
            <a:endParaRPr lang="zh-CN" altLang="en-US" sz="2400" b="1" dirty="0">
              <a:latin typeface="楷体" panose="02010609060101010101" pitchFamily="49" charset="-122"/>
              <a:ea typeface="楷体" panose="02010609060101010101" pitchFamily="49" charset="-122"/>
            </a:endParaRPr>
          </a:p>
        </p:txBody>
      </p:sp>
      <p:sp>
        <p:nvSpPr>
          <p:cNvPr id="11" name="文本框 10"/>
          <p:cNvSpPr txBox="1"/>
          <p:nvPr/>
        </p:nvSpPr>
        <p:spPr>
          <a:xfrm>
            <a:off x="6402678" y="2035341"/>
            <a:ext cx="2090143" cy="1052596"/>
          </a:xfrm>
          <a:prstGeom prst="rect">
            <a:avLst/>
          </a:prstGeom>
          <a:noFill/>
          <a:ln w="9525">
            <a:noFill/>
          </a:ln>
        </p:spPr>
        <p:txBody>
          <a:bodyPr wrap="square">
            <a:spAutoFit/>
          </a:bodyPr>
          <a:lstStyle/>
          <a:p>
            <a:pPr eaLnBrk="1" hangingPunct="1">
              <a:lnSpc>
                <a:spcPct val="130000"/>
              </a:lnSpc>
            </a:pPr>
            <a:r>
              <a:rPr lang="zh-CN" altLang="en-US" sz="2400" b="1" dirty="0">
                <a:latin typeface="楷体" panose="02010609060101010101" pitchFamily="49" charset="-122"/>
                <a:ea typeface="楷体" panose="02010609060101010101" pitchFamily="49" charset="-122"/>
              </a:rPr>
              <a:t>七八斤肉</a:t>
            </a:r>
            <a:endParaRPr lang="en-US" altLang="zh-CN" sz="2400" b="1" dirty="0">
              <a:latin typeface="楷体" panose="02010609060101010101" pitchFamily="49" charset="-122"/>
              <a:ea typeface="楷体" panose="02010609060101010101" pitchFamily="49" charset="-122"/>
            </a:endParaRPr>
          </a:p>
          <a:p>
            <a:pPr eaLnBrk="1" hangingPunct="1">
              <a:lnSpc>
                <a:spcPct val="130000"/>
              </a:lnSpc>
            </a:pPr>
            <a:r>
              <a:rPr lang="zh-CN" altLang="en-US" sz="2400" b="1" dirty="0">
                <a:latin typeface="楷体" panose="02010609060101010101" pitchFamily="49" charset="-122"/>
                <a:ea typeface="楷体" panose="02010609060101010101" pitchFamily="49" charset="-122"/>
              </a:rPr>
              <a:t>四五千钱</a:t>
            </a:r>
            <a:endParaRPr lang="zh-CN" altLang="en-US" sz="2400" b="1" dirty="0">
              <a:latin typeface="楷体" panose="02010609060101010101" pitchFamily="49" charset="-122"/>
              <a:ea typeface="楷体" panose="02010609060101010101" pitchFamily="49" charset="-122"/>
            </a:endParaRPr>
          </a:p>
        </p:txBody>
      </p:sp>
      <p:sp>
        <p:nvSpPr>
          <p:cNvPr id="12" name="文本框 11"/>
          <p:cNvSpPr txBox="1"/>
          <p:nvPr/>
        </p:nvSpPr>
        <p:spPr>
          <a:xfrm>
            <a:off x="4019782" y="3672346"/>
            <a:ext cx="2519362" cy="504369"/>
          </a:xfrm>
          <a:prstGeom prst="rect">
            <a:avLst/>
          </a:prstGeom>
          <a:noFill/>
          <a:ln w="9525">
            <a:noFill/>
          </a:ln>
        </p:spPr>
        <p:txBody>
          <a:bodyPr>
            <a:spAutoFit/>
          </a:bodyPr>
          <a:lstStyle/>
          <a:p>
            <a:pPr eaLnBrk="1" hangingPunct="1">
              <a:lnSpc>
                <a:spcPct val="130000"/>
              </a:lnSpc>
            </a:pPr>
            <a:r>
              <a:rPr lang="zh-CN" altLang="en-US" sz="2400" b="1" dirty="0">
                <a:latin typeface="楷体" panose="02010609060101010101" pitchFamily="49" charset="-122"/>
                <a:ea typeface="楷体" panose="02010609060101010101" pitchFamily="49" charset="-122"/>
              </a:rPr>
              <a:t>倒运</a:t>
            </a:r>
            <a:endParaRPr lang="zh-CN" altLang="en-US" sz="2400" b="1" dirty="0">
              <a:latin typeface="楷体" panose="02010609060101010101" pitchFamily="49" charset="-122"/>
              <a:ea typeface="楷体" panose="02010609060101010101" pitchFamily="49" charset="-122"/>
            </a:endParaRPr>
          </a:p>
        </p:txBody>
      </p:sp>
      <p:sp>
        <p:nvSpPr>
          <p:cNvPr id="13" name="文本框 12"/>
          <p:cNvSpPr txBox="1"/>
          <p:nvPr/>
        </p:nvSpPr>
        <p:spPr>
          <a:xfrm>
            <a:off x="5984459" y="3398232"/>
            <a:ext cx="2209534" cy="1052596"/>
          </a:xfrm>
          <a:prstGeom prst="rect">
            <a:avLst/>
          </a:prstGeom>
          <a:noFill/>
          <a:ln w="9525">
            <a:noFill/>
          </a:ln>
        </p:spPr>
        <p:txBody>
          <a:bodyPr wrap="square">
            <a:spAutoFit/>
          </a:bodyPr>
          <a:lstStyle/>
          <a:p>
            <a:pPr eaLnBrk="1" hangingPunct="1">
              <a:lnSpc>
                <a:spcPct val="130000"/>
              </a:lnSpc>
            </a:pPr>
            <a:r>
              <a:rPr lang="zh-CN" altLang="en-US" sz="2400" b="1" dirty="0">
                <a:latin typeface="楷体" panose="02010609060101010101" pitchFamily="49" charset="-122"/>
                <a:ea typeface="楷体" panose="02010609060101010101" pitchFamily="49" charset="-122"/>
              </a:rPr>
              <a:t>有些福气 毕竟要嫁与个老爷</a:t>
            </a:r>
            <a:endParaRPr lang="zh-CN" altLang="en-US" sz="2400" b="1" dirty="0">
              <a:latin typeface="楷体" panose="02010609060101010101" pitchFamily="49" charset="-122"/>
              <a:ea typeface="楷体" panose="02010609060101010101" pitchFamily="49"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矩形 7"/>
          <p:cNvSpPr/>
          <p:nvPr/>
        </p:nvSpPr>
        <p:spPr>
          <a:xfrm>
            <a:off x="1101790" y="545856"/>
            <a:ext cx="7079615" cy="58477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lang="zh-CN" altLang="en-US" sz="3200" b="1" dirty="0">
                <a:latin typeface="楷体" panose="02010609060101010101" pitchFamily="49" charset="-122"/>
                <a:ea typeface="楷体" panose="02010609060101010101" pitchFamily="49" charset="-122"/>
              </a:rPr>
              <a:t>品几个</a:t>
            </a:r>
            <a:r>
              <a:rPr lang="zh-CN" altLang="en-US" sz="3200" b="1" dirty="0">
                <a:solidFill>
                  <a:srgbClr val="FF0000"/>
                </a:solidFill>
                <a:latin typeface="楷体" panose="02010609060101010101" pitchFamily="49" charset="-122"/>
                <a:ea typeface="楷体" panose="02010609060101010101" pitchFamily="49" charset="-122"/>
              </a:rPr>
              <a:t>栩栩如生</a:t>
            </a:r>
            <a:r>
              <a:rPr lang="zh-CN" altLang="en-US" sz="3200" b="1" dirty="0">
                <a:latin typeface="楷体" panose="02010609060101010101" pitchFamily="49" charset="-122"/>
                <a:ea typeface="楷体" panose="02010609060101010101" pitchFamily="49" charset="-122"/>
              </a:rPr>
              <a:t>的形象</a:t>
            </a:r>
            <a:r>
              <a:rPr lang="en-US" altLang="zh-CN" sz="3200" b="1" dirty="0">
                <a:latin typeface="楷体" panose="02010609060101010101" pitchFamily="49" charset="-122"/>
                <a:ea typeface="楷体" panose="02010609060101010101" pitchFamily="49" charset="-122"/>
              </a:rPr>
              <a:t>——</a:t>
            </a:r>
            <a:r>
              <a:rPr lang="zh-CN" altLang="en-US" sz="3200" b="1" dirty="0">
                <a:solidFill>
                  <a:schemeClr val="accent6">
                    <a:lumMod val="75000"/>
                  </a:schemeClr>
                </a:solidFill>
                <a:latin typeface="楷体" panose="02010609060101010101" pitchFamily="49" charset="-122"/>
                <a:ea typeface="楷体" panose="02010609060101010101" pitchFamily="49" charset="-122"/>
              </a:rPr>
              <a:t>胡屠户</a:t>
            </a:r>
            <a:endParaRPr lang="zh-CN" altLang="en-US" sz="3200" b="1" dirty="0">
              <a:solidFill>
                <a:schemeClr val="accent6">
                  <a:lumMod val="75000"/>
                </a:schemeClr>
              </a:solidFill>
              <a:latin typeface="楷体" panose="02010609060101010101" pitchFamily="49" charset="-122"/>
              <a:ea typeface="楷体" panose="02010609060101010101" pitchFamily="49" charset="-122"/>
            </a:endParaRPr>
          </a:p>
        </p:txBody>
      </p:sp>
      <p:graphicFrame>
        <p:nvGraphicFramePr>
          <p:cNvPr id="9" name="表格 8"/>
          <p:cNvGraphicFramePr>
            <a:graphicFrameLocks noGrp="1"/>
          </p:cNvGraphicFramePr>
          <p:nvPr>
            <p:custDataLst>
              <p:tags r:id="rId1"/>
            </p:custDataLst>
          </p:nvPr>
        </p:nvGraphicFramePr>
        <p:xfrm>
          <a:off x="845503" y="1253173"/>
          <a:ext cx="7423150" cy="3227070"/>
        </p:xfrm>
        <a:graphic>
          <a:graphicData uri="http://schemas.openxmlformats.org/drawingml/2006/table">
            <a:tbl>
              <a:tblPr firstRow="1" bandRow="1">
                <a:tableStyleId>{5940675A-B579-460E-94D1-54222C63F5DA}</a:tableStyleId>
              </a:tblPr>
              <a:tblGrid>
                <a:gridCol w="2252980"/>
                <a:gridCol w="2695575"/>
                <a:gridCol w="2474595"/>
              </a:tblGrid>
              <a:tr h="518160">
                <a:tc>
                  <a:txBody>
                    <a:bodyPr/>
                    <a:lstStyle/>
                    <a:p>
                      <a:pPr algn="ct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r>
                        <a:rPr lang="zh-CN" altLang="en-US" sz="2400" b="1" dirty="0">
                          <a:latin typeface="楷体" panose="02010609060101010101" pitchFamily="49" charset="-122"/>
                          <a:ea typeface="楷体" panose="02010609060101010101" pitchFamily="49" charset="-122"/>
                        </a:rPr>
                        <a:t>中举前</a:t>
                      </a: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r>
                        <a:rPr lang="zh-CN" altLang="en-US" sz="2400" b="1" dirty="0">
                          <a:latin typeface="楷体" panose="02010609060101010101" pitchFamily="49" charset="-122"/>
                          <a:ea typeface="楷体" panose="02010609060101010101" pitchFamily="49" charset="-122"/>
                        </a:rPr>
                        <a:t>中举后</a:t>
                      </a: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r>
              <a:tr h="1607185">
                <a:tc>
                  <a:txBody>
                    <a:bodyPr/>
                    <a:lstStyle/>
                    <a:p>
                      <a:pPr algn="ctr"/>
                      <a:r>
                        <a:rPr lang="zh-CN" altLang="en-US" sz="2400" b="1" dirty="0">
                          <a:latin typeface="楷体" panose="02010609060101010101" pitchFamily="49" charset="-122"/>
                          <a:ea typeface="楷体" panose="02010609060101010101" pitchFamily="49" charset="-122"/>
                        </a:rPr>
                        <a:t>对相貌的评价</a:t>
                      </a: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r>
              <a:tr h="1101725">
                <a:tc>
                  <a:txBody>
                    <a:bodyPr/>
                    <a:lstStyle/>
                    <a:p>
                      <a:pPr algn="ctr"/>
                      <a:r>
                        <a:rPr lang="zh-CN" altLang="en-US" sz="2400" b="1" dirty="0">
                          <a:latin typeface="楷体" panose="02010609060101010101" pitchFamily="49" charset="-122"/>
                          <a:ea typeface="楷体" panose="02010609060101010101" pitchFamily="49" charset="-122"/>
                        </a:rPr>
                        <a:t>对才学的评价</a:t>
                      </a: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endParaRPr lang="zh-CN" altLang="en-US" sz="2400" b="1">
                        <a:latin typeface="楷体" panose="02010609060101010101" pitchFamily="49" charset="-122"/>
                        <a:ea typeface="楷体" panose="02010609060101010101" pitchFamily="49" charset="-122"/>
                      </a:endParaRPr>
                    </a:p>
                  </a:txBody>
                  <a:tcPr marL="91436" marR="91436" marT="45705" marB="45705"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r>
            </a:tbl>
          </a:graphicData>
        </a:graphic>
      </p:graphicFrame>
      <p:sp>
        <p:nvSpPr>
          <p:cNvPr id="10" name="文本框 9"/>
          <p:cNvSpPr txBox="1"/>
          <p:nvPr/>
        </p:nvSpPr>
        <p:spPr>
          <a:xfrm>
            <a:off x="3729200" y="2285111"/>
            <a:ext cx="1490683" cy="572464"/>
          </a:xfrm>
          <a:prstGeom prst="rect">
            <a:avLst/>
          </a:prstGeom>
          <a:noFill/>
          <a:ln w="9525">
            <a:noFill/>
          </a:ln>
        </p:spPr>
        <p:txBody>
          <a:bodyPr wrap="square">
            <a:spAutoFit/>
          </a:bodyPr>
          <a:lstStyle/>
          <a:p>
            <a:pPr eaLnBrk="1" hangingPunct="1">
              <a:lnSpc>
                <a:spcPct val="130000"/>
              </a:lnSpc>
            </a:pPr>
            <a:r>
              <a:rPr lang="zh-CN" altLang="en-US" sz="2400" b="1" dirty="0">
                <a:latin typeface="楷体" panose="02010609060101010101" pitchFamily="49" charset="-122"/>
                <a:ea typeface="楷体" panose="02010609060101010101" pitchFamily="49" charset="-122"/>
              </a:rPr>
              <a:t>尖嘴猴腮</a:t>
            </a:r>
            <a:endParaRPr lang="zh-CN" altLang="en-US" sz="2400" b="1" dirty="0">
              <a:latin typeface="楷体" panose="02010609060101010101" pitchFamily="49" charset="-122"/>
              <a:ea typeface="楷体" panose="02010609060101010101" pitchFamily="49" charset="-122"/>
            </a:endParaRPr>
          </a:p>
        </p:txBody>
      </p:sp>
      <p:sp>
        <p:nvSpPr>
          <p:cNvPr id="11" name="文本框 10"/>
          <p:cNvSpPr txBox="1"/>
          <p:nvPr/>
        </p:nvSpPr>
        <p:spPr>
          <a:xfrm>
            <a:off x="5782811" y="1763737"/>
            <a:ext cx="2485842" cy="1636025"/>
          </a:xfrm>
          <a:prstGeom prst="rect">
            <a:avLst/>
          </a:prstGeom>
          <a:noFill/>
          <a:ln w="9525">
            <a:noFill/>
          </a:ln>
        </p:spPr>
        <p:txBody>
          <a:bodyPr wrap="square">
            <a:spAutoFit/>
          </a:bodyPr>
          <a:lstStyle/>
          <a:p>
            <a:pPr eaLnBrk="1" hangingPunct="1">
              <a:lnSpc>
                <a:spcPct val="130000"/>
              </a:lnSpc>
            </a:pPr>
            <a:r>
              <a:rPr lang="zh-CN" altLang="en-US" sz="2000" b="1" dirty="0">
                <a:latin typeface="楷体" panose="02010609060101010101" pitchFamily="49" charset="-122"/>
                <a:ea typeface="楷体" panose="02010609060101010101" pitchFamily="49" charset="-122"/>
              </a:rPr>
              <a:t>品貌又好 张府、周府这些老爷，也没有我女婿这样一个体面的相貌</a:t>
            </a:r>
            <a:endParaRPr lang="zh-CN" altLang="en-US" sz="2000" b="1" dirty="0">
              <a:latin typeface="楷体" panose="02010609060101010101" pitchFamily="49" charset="-122"/>
              <a:ea typeface="楷体" panose="02010609060101010101" pitchFamily="49" charset="-122"/>
            </a:endParaRPr>
          </a:p>
        </p:txBody>
      </p:sp>
      <p:sp>
        <p:nvSpPr>
          <p:cNvPr id="12" name="文本框 11"/>
          <p:cNvSpPr txBox="1"/>
          <p:nvPr/>
        </p:nvSpPr>
        <p:spPr>
          <a:xfrm>
            <a:off x="3297397" y="3413704"/>
            <a:ext cx="2519362" cy="1052596"/>
          </a:xfrm>
          <a:prstGeom prst="rect">
            <a:avLst/>
          </a:prstGeom>
          <a:noFill/>
          <a:ln w="9525">
            <a:noFill/>
          </a:ln>
        </p:spPr>
        <p:txBody>
          <a:bodyPr>
            <a:spAutoFit/>
          </a:bodyPr>
          <a:lstStyle/>
          <a:p>
            <a:pPr eaLnBrk="1" hangingPunct="1">
              <a:lnSpc>
                <a:spcPct val="130000"/>
              </a:lnSpc>
            </a:pPr>
            <a:r>
              <a:rPr lang="zh-CN" altLang="en-US" sz="2400" b="1" dirty="0">
                <a:latin typeface="楷体" panose="02010609060101010101" pitchFamily="49" charset="-122"/>
                <a:ea typeface="楷体" panose="02010609060101010101" pitchFamily="49" charset="-122"/>
              </a:rPr>
              <a:t>不是你的文章好</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舍与你的</a:t>
            </a:r>
            <a:endParaRPr lang="zh-CN" altLang="en-US" sz="2400" b="1" dirty="0">
              <a:latin typeface="楷体" panose="02010609060101010101" pitchFamily="49" charset="-122"/>
              <a:ea typeface="楷体" panose="02010609060101010101" pitchFamily="49" charset="-122"/>
            </a:endParaRPr>
          </a:p>
        </p:txBody>
      </p:sp>
      <p:sp>
        <p:nvSpPr>
          <p:cNvPr id="13" name="文本框 12"/>
          <p:cNvSpPr txBox="1"/>
          <p:nvPr/>
        </p:nvSpPr>
        <p:spPr>
          <a:xfrm>
            <a:off x="6373759" y="3649088"/>
            <a:ext cx="1448435" cy="572464"/>
          </a:xfrm>
          <a:prstGeom prst="rect">
            <a:avLst/>
          </a:prstGeom>
          <a:noFill/>
          <a:ln w="9525">
            <a:noFill/>
          </a:ln>
        </p:spPr>
        <p:txBody>
          <a:bodyPr wrap="square">
            <a:spAutoFit/>
          </a:bodyPr>
          <a:lstStyle/>
          <a:p>
            <a:pPr eaLnBrk="1" hangingPunct="1">
              <a:lnSpc>
                <a:spcPct val="130000"/>
              </a:lnSpc>
            </a:pPr>
            <a:r>
              <a:rPr lang="zh-CN" altLang="en-US" sz="2400" b="1" dirty="0">
                <a:latin typeface="楷体" panose="02010609060101010101" pitchFamily="49" charset="-122"/>
                <a:ea typeface="楷体" panose="02010609060101010101" pitchFamily="49" charset="-122"/>
              </a:rPr>
              <a:t>才学又高</a:t>
            </a:r>
            <a:endParaRPr lang="zh-CN" altLang="en-US" sz="2400" b="1" dirty="0">
              <a:latin typeface="楷体" panose="02010609060101010101" pitchFamily="49" charset="-122"/>
              <a:ea typeface="楷体" panose="02010609060101010101" pitchFamily="49"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矩形 8"/>
          <p:cNvSpPr/>
          <p:nvPr/>
        </p:nvSpPr>
        <p:spPr>
          <a:xfrm>
            <a:off x="1101790" y="545856"/>
            <a:ext cx="7079615" cy="58477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lang="zh-CN" altLang="en-US" sz="3200" b="1" dirty="0">
                <a:latin typeface="楷体" panose="02010609060101010101" pitchFamily="49" charset="-122"/>
                <a:ea typeface="楷体" panose="02010609060101010101" pitchFamily="49" charset="-122"/>
              </a:rPr>
              <a:t>品几个</a:t>
            </a:r>
            <a:r>
              <a:rPr lang="zh-CN" altLang="en-US" sz="3200" b="1" dirty="0">
                <a:solidFill>
                  <a:srgbClr val="FF0000"/>
                </a:solidFill>
                <a:latin typeface="楷体" panose="02010609060101010101" pitchFamily="49" charset="-122"/>
                <a:ea typeface="楷体" panose="02010609060101010101" pitchFamily="49" charset="-122"/>
              </a:rPr>
              <a:t>栩栩如生</a:t>
            </a:r>
            <a:r>
              <a:rPr lang="zh-CN" altLang="en-US" sz="3200" b="1" dirty="0">
                <a:latin typeface="楷体" panose="02010609060101010101" pitchFamily="49" charset="-122"/>
                <a:ea typeface="楷体" panose="02010609060101010101" pitchFamily="49" charset="-122"/>
              </a:rPr>
              <a:t>的形象</a:t>
            </a:r>
            <a:r>
              <a:rPr lang="en-US" altLang="zh-CN" sz="3200" b="1" dirty="0">
                <a:latin typeface="楷体" panose="02010609060101010101" pitchFamily="49" charset="-122"/>
                <a:ea typeface="楷体" panose="02010609060101010101" pitchFamily="49" charset="-122"/>
              </a:rPr>
              <a:t>——</a:t>
            </a:r>
            <a:r>
              <a:rPr lang="zh-CN" altLang="en-US" sz="3200" b="1" dirty="0">
                <a:solidFill>
                  <a:schemeClr val="accent6">
                    <a:lumMod val="75000"/>
                  </a:schemeClr>
                </a:solidFill>
                <a:latin typeface="楷体" panose="02010609060101010101" pitchFamily="49" charset="-122"/>
                <a:ea typeface="楷体" panose="02010609060101010101" pitchFamily="49" charset="-122"/>
              </a:rPr>
              <a:t>胡屠户</a:t>
            </a:r>
            <a:endParaRPr lang="zh-CN" altLang="en-US" sz="3200" b="1" dirty="0">
              <a:solidFill>
                <a:schemeClr val="accent6">
                  <a:lumMod val="75000"/>
                </a:schemeClr>
              </a:solidFill>
              <a:latin typeface="楷体" panose="02010609060101010101" pitchFamily="49" charset="-122"/>
              <a:ea typeface="楷体" panose="02010609060101010101" pitchFamily="49" charset="-122"/>
            </a:endParaRPr>
          </a:p>
        </p:txBody>
      </p:sp>
      <p:graphicFrame>
        <p:nvGraphicFramePr>
          <p:cNvPr id="10" name="表格 9"/>
          <p:cNvGraphicFramePr>
            <a:graphicFrameLocks noGrp="1"/>
          </p:cNvGraphicFramePr>
          <p:nvPr>
            <p:custDataLst>
              <p:tags r:id="rId1"/>
            </p:custDataLst>
          </p:nvPr>
        </p:nvGraphicFramePr>
        <p:xfrm>
          <a:off x="845503" y="1253173"/>
          <a:ext cx="7423150" cy="3227070"/>
        </p:xfrm>
        <a:graphic>
          <a:graphicData uri="http://schemas.openxmlformats.org/drawingml/2006/table">
            <a:tbl>
              <a:tblPr firstRow="1" bandRow="1">
                <a:tableStyleId>{5940675A-B579-460E-94D1-54222C63F5DA}</a:tableStyleId>
              </a:tblPr>
              <a:tblGrid>
                <a:gridCol w="2252980"/>
                <a:gridCol w="2695575"/>
                <a:gridCol w="2474595"/>
              </a:tblGrid>
              <a:tr h="518160">
                <a:tc>
                  <a:txBody>
                    <a:bodyPr/>
                    <a:lstStyle/>
                    <a:p>
                      <a:pPr algn="ct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r>
                        <a:rPr lang="zh-CN" altLang="en-US" sz="2400" b="1" dirty="0">
                          <a:latin typeface="楷体" panose="02010609060101010101" pitchFamily="49" charset="-122"/>
                          <a:ea typeface="楷体" panose="02010609060101010101" pitchFamily="49" charset="-122"/>
                        </a:rPr>
                        <a:t>中举前</a:t>
                      </a: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r>
                        <a:rPr lang="zh-CN" altLang="en-US" sz="2400" b="1" dirty="0">
                          <a:latin typeface="楷体" panose="02010609060101010101" pitchFamily="49" charset="-122"/>
                          <a:ea typeface="楷体" panose="02010609060101010101" pitchFamily="49" charset="-122"/>
                        </a:rPr>
                        <a:t>中举后</a:t>
                      </a: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r>
              <a:tr h="1607185">
                <a:tc>
                  <a:txBody>
                    <a:bodyPr/>
                    <a:lstStyle/>
                    <a:p>
                      <a:pPr algn="ctr"/>
                      <a:r>
                        <a:rPr lang="zh-CN" altLang="en-US" sz="2400" b="1" dirty="0">
                          <a:latin typeface="楷体" panose="02010609060101010101" pitchFamily="49" charset="-122"/>
                          <a:ea typeface="楷体" panose="02010609060101010101" pitchFamily="49" charset="-122"/>
                        </a:rPr>
                        <a:t>能否考中</a:t>
                      </a: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r>
              <a:tr h="1101725">
                <a:tc>
                  <a:txBody>
                    <a:bodyPr/>
                    <a:lstStyle/>
                    <a:p>
                      <a:pPr algn="ctr"/>
                      <a:r>
                        <a:rPr lang="zh-CN" altLang="en-US" sz="2400" b="1" dirty="0">
                          <a:latin typeface="楷体" panose="02010609060101010101" pitchFamily="49" charset="-122"/>
                          <a:ea typeface="楷体" panose="02010609060101010101" pitchFamily="49" charset="-122"/>
                        </a:rPr>
                        <a:t>对亲家母称呼</a:t>
                      </a: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c>
                  <a:txBody>
                    <a:bodyPr/>
                    <a:lstStyle/>
                    <a:p>
                      <a:pPr algn="ctr"/>
                      <a:endParaRPr lang="zh-CN" altLang="en-US" sz="2400" b="1">
                        <a:latin typeface="楷体" panose="02010609060101010101" pitchFamily="49" charset="-122"/>
                        <a:ea typeface="楷体" panose="02010609060101010101" pitchFamily="49" charset="-122"/>
                      </a:endParaRPr>
                    </a:p>
                  </a:txBody>
                  <a:tcPr marL="91436" marR="91436" marT="45705" marB="45705"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36" marR="91436" marT="45705" marB="45705" anchor="ctr"/>
                </a:tc>
              </a:tr>
            </a:tbl>
          </a:graphicData>
        </a:graphic>
      </p:graphicFrame>
      <p:sp>
        <p:nvSpPr>
          <p:cNvPr id="11" name="文本框 10"/>
          <p:cNvSpPr txBox="1"/>
          <p:nvPr/>
        </p:nvSpPr>
        <p:spPr>
          <a:xfrm>
            <a:off x="3615103" y="2055451"/>
            <a:ext cx="1883949" cy="1052596"/>
          </a:xfrm>
          <a:prstGeom prst="rect">
            <a:avLst/>
          </a:prstGeom>
          <a:noFill/>
          <a:ln w="9525">
            <a:noFill/>
          </a:ln>
        </p:spPr>
        <p:txBody>
          <a:bodyPr wrap="square">
            <a:spAutoFit/>
          </a:bodyPr>
          <a:lstStyle/>
          <a:p>
            <a:pPr eaLnBrk="1" hangingPunct="1">
              <a:lnSpc>
                <a:spcPct val="130000"/>
              </a:lnSpc>
            </a:pPr>
            <a:r>
              <a:rPr lang="zh-CN" altLang="en-US" sz="2400" b="1" dirty="0">
                <a:latin typeface="楷体" panose="02010609060101010101" pitchFamily="49" charset="-122"/>
                <a:ea typeface="楷体" panose="02010609060101010101" pitchFamily="49" charset="-122"/>
              </a:rPr>
              <a:t>癞虾蟆就想吃起天鹅肉</a:t>
            </a:r>
            <a:endParaRPr lang="zh-CN" altLang="en-US" sz="2400" b="1" dirty="0">
              <a:latin typeface="楷体" panose="02010609060101010101" pitchFamily="49" charset="-122"/>
              <a:ea typeface="楷体" panose="02010609060101010101" pitchFamily="49" charset="-122"/>
            </a:endParaRPr>
          </a:p>
        </p:txBody>
      </p:sp>
      <p:sp>
        <p:nvSpPr>
          <p:cNvPr id="12" name="文本框 11"/>
          <p:cNvSpPr txBox="1"/>
          <p:nvPr/>
        </p:nvSpPr>
        <p:spPr>
          <a:xfrm>
            <a:off x="6373759" y="2055451"/>
            <a:ext cx="1587327" cy="1052596"/>
          </a:xfrm>
          <a:prstGeom prst="rect">
            <a:avLst/>
          </a:prstGeom>
          <a:noFill/>
          <a:ln w="9525">
            <a:noFill/>
          </a:ln>
        </p:spPr>
        <p:txBody>
          <a:bodyPr wrap="square">
            <a:spAutoFit/>
          </a:bodyPr>
          <a:lstStyle/>
          <a:p>
            <a:pPr eaLnBrk="1" hangingPunct="1">
              <a:lnSpc>
                <a:spcPct val="130000"/>
              </a:lnSpc>
            </a:pPr>
            <a:r>
              <a:rPr lang="zh-CN" altLang="en-US" sz="2400" b="1" dirty="0">
                <a:latin typeface="楷体" panose="02010609060101010101" pitchFamily="49" charset="-122"/>
                <a:ea typeface="楷体" panose="02010609060101010101" pitchFamily="49" charset="-122"/>
              </a:rPr>
              <a:t>毕竟要嫁与个老爷</a:t>
            </a:r>
            <a:endParaRPr lang="zh-CN" altLang="en-US" sz="2400" b="1" dirty="0">
              <a:latin typeface="楷体" panose="02010609060101010101" pitchFamily="49" charset="-122"/>
              <a:ea typeface="楷体" panose="02010609060101010101" pitchFamily="49" charset="-122"/>
            </a:endParaRPr>
          </a:p>
        </p:txBody>
      </p:sp>
      <p:sp>
        <p:nvSpPr>
          <p:cNvPr id="13" name="文本框 12"/>
          <p:cNvSpPr txBox="1"/>
          <p:nvPr/>
        </p:nvSpPr>
        <p:spPr>
          <a:xfrm>
            <a:off x="3717717" y="3409022"/>
            <a:ext cx="1618635" cy="1052596"/>
          </a:xfrm>
          <a:prstGeom prst="rect">
            <a:avLst/>
          </a:prstGeom>
          <a:noFill/>
          <a:ln w="9525">
            <a:noFill/>
          </a:ln>
        </p:spPr>
        <p:txBody>
          <a:bodyPr wrap="square">
            <a:spAutoFit/>
          </a:bodyPr>
          <a:lstStyle/>
          <a:p>
            <a:pPr eaLnBrk="1" hangingPunct="1">
              <a:lnSpc>
                <a:spcPct val="130000"/>
              </a:lnSpc>
            </a:pPr>
            <a:r>
              <a:rPr lang="zh-CN" altLang="en-US" sz="2400" b="1" dirty="0">
                <a:latin typeface="楷体" panose="02010609060101010101" pitchFamily="49" charset="-122"/>
                <a:ea typeface="楷体" panose="02010609060101010101" pitchFamily="49" charset="-122"/>
              </a:rPr>
              <a:t>你那老不死的老娘</a:t>
            </a:r>
            <a:endParaRPr lang="zh-CN" altLang="en-US" sz="2400" b="1" dirty="0">
              <a:latin typeface="楷体" panose="02010609060101010101" pitchFamily="49" charset="-122"/>
              <a:ea typeface="楷体" panose="02010609060101010101" pitchFamily="49" charset="-122"/>
            </a:endParaRPr>
          </a:p>
        </p:txBody>
      </p:sp>
      <p:sp>
        <p:nvSpPr>
          <p:cNvPr id="14" name="文本框 13"/>
          <p:cNvSpPr txBox="1"/>
          <p:nvPr/>
        </p:nvSpPr>
        <p:spPr>
          <a:xfrm>
            <a:off x="6373759" y="3649088"/>
            <a:ext cx="1448435" cy="504369"/>
          </a:xfrm>
          <a:prstGeom prst="rect">
            <a:avLst/>
          </a:prstGeom>
          <a:noFill/>
          <a:ln w="9525">
            <a:noFill/>
          </a:ln>
        </p:spPr>
        <p:txBody>
          <a:bodyPr wrap="square">
            <a:spAutoFit/>
          </a:bodyPr>
          <a:lstStyle/>
          <a:p>
            <a:pPr eaLnBrk="1" hangingPunct="1">
              <a:lnSpc>
                <a:spcPct val="130000"/>
              </a:lnSpc>
            </a:pPr>
            <a:r>
              <a:rPr lang="zh-CN" altLang="en-US" sz="2400" b="1" dirty="0">
                <a:latin typeface="楷体" panose="02010609060101010101" pitchFamily="49" charset="-122"/>
                <a:ea typeface="楷体" panose="02010609060101010101" pitchFamily="49" charset="-122"/>
              </a:rPr>
              <a:t>你老太太</a:t>
            </a:r>
            <a:endParaRPr lang="zh-CN" altLang="en-US" sz="2400" b="1" dirty="0">
              <a:latin typeface="楷体" panose="02010609060101010101" pitchFamily="49" charset="-122"/>
              <a:ea typeface="楷体" panose="02010609060101010101" pitchFamily="49"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文本框 2"/>
          <p:cNvSpPr txBox="1"/>
          <p:nvPr/>
        </p:nvSpPr>
        <p:spPr>
          <a:xfrm>
            <a:off x="1641540" y="1451384"/>
            <a:ext cx="6539865" cy="2316019"/>
          </a:xfrm>
          <a:prstGeom prst="rect">
            <a:avLst/>
          </a:prstGeom>
          <a:noFill/>
          <a:ln w="9525">
            <a:noFill/>
          </a:ln>
        </p:spPr>
        <p:txBody>
          <a:bodyPr wrap="square">
            <a:spAutoFit/>
          </a:bodyPr>
          <a:lstStyle/>
          <a:p>
            <a:pPr eaLnBrk="1" hangingPunct="1">
              <a:lnSpc>
                <a:spcPct val="250000"/>
              </a:lnSpc>
            </a:pPr>
            <a:r>
              <a:rPr lang="zh-CN" altLang="en-US" sz="3200" b="1" dirty="0">
                <a:solidFill>
                  <a:schemeClr val="tx1"/>
                </a:solidFill>
                <a:latin typeface="楷体" panose="02010609060101010101" pitchFamily="49" charset="-122"/>
                <a:ea typeface="楷体" panose="02010609060101010101" pitchFamily="49" charset="-122"/>
              </a:rPr>
              <a:t>庸俗自私、凶暴粗鄙、尖酸刻薄、</a:t>
            </a:r>
            <a:endParaRPr lang="en-US" altLang="zh-CN" sz="3200" b="1" dirty="0">
              <a:solidFill>
                <a:schemeClr val="tx1"/>
              </a:solidFill>
              <a:latin typeface="楷体" panose="02010609060101010101" pitchFamily="49" charset="-122"/>
              <a:ea typeface="楷体" panose="02010609060101010101" pitchFamily="49" charset="-122"/>
            </a:endParaRPr>
          </a:p>
          <a:p>
            <a:pPr eaLnBrk="1" hangingPunct="1">
              <a:lnSpc>
                <a:spcPct val="250000"/>
              </a:lnSpc>
            </a:pPr>
            <a:r>
              <a:rPr lang="zh-CN" altLang="en-US" sz="3200" b="1" dirty="0">
                <a:solidFill>
                  <a:schemeClr val="tx1"/>
                </a:solidFill>
                <a:latin typeface="楷体" panose="02010609060101010101" pitchFamily="49" charset="-122"/>
                <a:ea typeface="楷体" panose="02010609060101010101" pitchFamily="49" charset="-122"/>
              </a:rPr>
              <a:t>欺贫爱富、趋炎附势、</a:t>
            </a:r>
            <a:r>
              <a:rPr lang="zh-CN" altLang="en-US" sz="3200" b="1" dirty="0">
                <a:latin typeface="楷体" panose="02010609060101010101" pitchFamily="49" charset="-122"/>
                <a:ea typeface="楷体" panose="02010609060101010101" pitchFamily="49" charset="-122"/>
                <a:sym typeface="+mn-ea"/>
              </a:rPr>
              <a:t>嗜钱如命。</a:t>
            </a:r>
            <a:endParaRPr lang="en-US" altLang="zh-CN" sz="3200" b="1" dirty="0">
              <a:solidFill>
                <a:schemeClr val="tx1"/>
              </a:solidFill>
              <a:latin typeface="楷体" panose="02010609060101010101" pitchFamily="49" charset="-122"/>
              <a:ea typeface="楷体" panose="02010609060101010101" pitchFamily="49" charset="-122"/>
            </a:endParaRPr>
          </a:p>
        </p:txBody>
      </p:sp>
      <p:sp>
        <p:nvSpPr>
          <p:cNvPr id="6" name="矩形 5"/>
          <p:cNvSpPr/>
          <p:nvPr/>
        </p:nvSpPr>
        <p:spPr>
          <a:xfrm>
            <a:off x="1101790" y="545856"/>
            <a:ext cx="7079615" cy="58477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lang="zh-CN" altLang="en-US" sz="3200" b="1" dirty="0">
                <a:latin typeface="楷体" panose="02010609060101010101" pitchFamily="49" charset="-122"/>
                <a:ea typeface="楷体" panose="02010609060101010101" pitchFamily="49" charset="-122"/>
              </a:rPr>
              <a:t>品几个</a:t>
            </a:r>
            <a:r>
              <a:rPr lang="zh-CN" altLang="en-US" sz="3200" b="1" dirty="0">
                <a:solidFill>
                  <a:srgbClr val="FF0000"/>
                </a:solidFill>
                <a:latin typeface="楷体" panose="02010609060101010101" pitchFamily="49" charset="-122"/>
                <a:ea typeface="楷体" panose="02010609060101010101" pitchFamily="49" charset="-122"/>
              </a:rPr>
              <a:t>栩栩如生</a:t>
            </a:r>
            <a:r>
              <a:rPr lang="zh-CN" altLang="en-US" sz="3200" b="1" dirty="0">
                <a:latin typeface="楷体" panose="02010609060101010101" pitchFamily="49" charset="-122"/>
                <a:ea typeface="楷体" panose="02010609060101010101" pitchFamily="49" charset="-122"/>
              </a:rPr>
              <a:t>的形象</a:t>
            </a:r>
            <a:r>
              <a:rPr lang="en-US" altLang="zh-CN" sz="3200" b="1" dirty="0">
                <a:latin typeface="楷体" panose="02010609060101010101" pitchFamily="49" charset="-122"/>
                <a:ea typeface="楷体" panose="02010609060101010101" pitchFamily="49" charset="-122"/>
              </a:rPr>
              <a:t>——</a:t>
            </a:r>
            <a:r>
              <a:rPr lang="zh-CN" altLang="en-US" sz="3200" b="1" dirty="0">
                <a:solidFill>
                  <a:schemeClr val="accent6">
                    <a:lumMod val="75000"/>
                  </a:schemeClr>
                </a:solidFill>
                <a:latin typeface="楷体" panose="02010609060101010101" pitchFamily="49" charset="-122"/>
                <a:ea typeface="楷体" panose="02010609060101010101" pitchFamily="49" charset="-122"/>
              </a:rPr>
              <a:t>胡屠户</a:t>
            </a:r>
            <a:endParaRPr lang="zh-CN" altLang="en-US" sz="3200" b="1" dirty="0">
              <a:solidFill>
                <a:schemeClr val="accent6">
                  <a:lumMod val="75000"/>
                </a:schemeClr>
              </a:solidFill>
              <a:latin typeface="楷体" panose="02010609060101010101" pitchFamily="49" charset="-122"/>
              <a:ea typeface="楷体" panose="02010609060101010101" pitchFamily="49" charset="-122"/>
            </a:endParaRPr>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6"/>
          <p:cNvSpPr txBox="1"/>
          <p:nvPr/>
        </p:nvSpPr>
        <p:spPr>
          <a:xfrm>
            <a:off x="676209" y="955601"/>
            <a:ext cx="7921625" cy="1454244"/>
          </a:xfrm>
          <a:prstGeom prst="rect">
            <a:avLst/>
          </a:prstGeom>
          <a:noFill/>
          <a:ln w="9525">
            <a:noFill/>
          </a:ln>
        </p:spPr>
        <p:txBody>
          <a:bodyPr>
            <a:spAutoFit/>
          </a:bodyPr>
          <a:lstStyle/>
          <a:p>
            <a:pPr marL="457200" lvl="0" indent="-457200" algn="l" eaLnBrk="1" hangingPunct="1">
              <a:lnSpc>
                <a:spcPct val="150000"/>
              </a:lnSpc>
              <a:buClrTx/>
              <a:buSzTx/>
              <a:buFont typeface="Wingdings" panose="05000000000000000000" pitchFamily="2" charset="2"/>
              <a:buChar char="Ø"/>
            </a:pPr>
            <a:r>
              <a:rPr lang="zh-CN" altLang="en-US" sz="3200" b="1" dirty="0">
                <a:latin typeface="楷体" panose="02010609060101010101" pitchFamily="49" charset="-122"/>
                <a:ea typeface="楷体" panose="02010609060101010101" pitchFamily="49" charset="-122"/>
                <a:sym typeface="+mn-ea"/>
              </a:rPr>
              <a:t>讽刺有多种表现形式，结合胡屠户这一形象分析本文的讽刺艺术。</a:t>
            </a:r>
            <a:endParaRPr lang="zh-CN" altLang="en-US" sz="3200" b="1" dirty="0">
              <a:latin typeface="楷体" panose="02010609060101010101" pitchFamily="49" charset="-122"/>
              <a:ea typeface="楷体" panose="02010609060101010101" pitchFamily="49" charset="-122"/>
              <a:sym typeface="+mn-ea"/>
            </a:endParaRPr>
          </a:p>
        </p:txBody>
      </p:sp>
      <p:sp>
        <p:nvSpPr>
          <p:cNvPr id="8" name="文本框 7"/>
          <p:cNvSpPr txBox="1"/>
          <p:nvPr/>
        </p:nvSpPr>
        <p:spPr>
          <a:xfrm>
            <a:off x="676209" y="2409845"/>
            <a:ext cx="7921625" cy="641714"/>
          </a:xfrm>
          <a:prstGeom prst="rect">
            <a:avLst/>
          </a:prstGeom>
          <a:noFill/>
          <a:ln w="9525">
            <a:noFill/>
          </a:ln>
        </p:spPr>
        <p:txBody>
          <a:bodyPr>
            <a:spAutoFit/>
          </a:bodyPr>
          <a:lstStyle/>
          <a:p>
            <a:pPr eaLnBrk="1" hangingPunct="1">
              <a:lnSpc>
                <a:spcPct val="130000"/>
              </a:lnSpc>
            </a:pPr>
            <a:r>
              <a:rPr lang="en-US" altLang="zh-CN" sz="3200" b="1" dirty="0">
                <a:latin typeface="楷体" panose="02010609060101010101" pitchFamily="49" charset="-122"/>
                <a:ea typeface="楷体" panose="02010609060101010101" pitchFamily="49" charset="-122"/>
              </a:rPr>
              <a:t> </a:t>
            </a:r>
            <a:r>
              <a:rPr lang="en-US" altLang="zh-CN" sz="2400" b="1" dirty="0">
                <a:latin typeface="楷体" panose="02010609060101010101" pitchFamily="49" charset="-122"/>
                <a:ea typeface="楷体" panose="02010609060101010101" pitchFamily="49" charset="-122"/>
              </a:rPr>
              <a:t>1.</a:t>
            </a:r>
            <a:r>
              <a:rPr lang="zh-CN" altLang="en-US" sz="2400" b="1" dirty="0">
                <a:solidFill>
                  <a:srgbClr val="0000FF"/>
                </a:solidFill>
                <a:latin typeface="楷体" panose="02010609060101010101" pitchFamily="49" charset="-122"/>
                <a:ea typeface="楷体" panose="02010609060101010101" pitchFamily="49" charset="-122"/>
              </a:rPr>
              <a:t>对比 </a:t>
            </a:r>
            <a:r>
              <a:rPr lang="zh-CN" altLang="en-US" sz="2400" b="1" dirty="0">
                <a:latin typeface="楷体" panose="02010609060101010101" pitchFamily="49" charset="-122"/>
                <a:ea typeface="楷体" panose="02010609060101010101" pitchFamily="49" charset="-122"/>
              </a:rPr>
              <a:t>表现出胡屠户欺贫爱富、趋炎附势的市侩性格。</a:t>
            </a:r>
            <a:endParaRPr lang="zh-CN" altLang="en-US" sz="2400" b="1" dirty="0">
              <a:latin typeface="楷体" panose="02010609060101010101" pitchFamily="49" charset="-122"/>
              <a:ea typeface="楷体" panose="02010609060101010101" pitchFamily="49" charset="-122"/>
            </a:endParaRPr>
          </a:p>
        </p:txBody>
      </p:sp>
      <p:sp>
        <p:nvSpPr>
          <p:cNvPr id="4" name="文本框 3"/>
          <p:cNvSpPr txBox="1"/>
          <p:nvPr/>
        </p:nvSpPr>
        <p:spPr>
          <a:xfrm>
            <a:off x="899729" y="3235030"/>
            <a:ext cx="7921625" cy="504369"/>
          </a:xfrm>
          <a:prstGeom prst="rect">
            <a:avLst/>
          </a:prstGeom>
          <a:noFill/>
          <a:ln w="9525">
            <a:noFill/>
          </a:ln>
        </p:spPr>
        <p:txBody>
          <a:bodyPr>
            <a:spAutoFit/>
          </a:bodyPr>
          <a:lstStyle/>
          <a:p>
            <a:pPr eaLnBrk="1" hangingPunct="1">
              <a:lnSpc>
                <a:spcPct val="130000"/>
              </a:lnSpc>
            </a:pPr>
            <a:r>
              <a:rPr lang="en-US" altLang="zh-CN" sz="2400" b="1" dirty="0">
                <a:latin typeface="楷体" panose="02010609060101010101" pitchFamily="49" charset="-122"/>
                <a:ea typeface="楷体" panose="02010609060101010101" pitchFamily="49" charset="-122"/>
                <a:sym typeface="+mn-ea"/>
              </a:rPr>
              <a:t>2</a:t>
            </a:r>
            <a:r>
              <a:rPr lang="zh-CN" altLang="en-US" sz="2400" b="1" dirty="0">
                <a:latin typeface="楷体" panose="02010609060101010101" pitchFamily="49" charset="-122"/>
                <a:ea typeface="楷体" panose="02010609060101010101" pitchFamily="49" charset="-122"/>
                <a:sym typeface="+mn-ea"/>
              </a:rPr>
              <a:t>.</a:t>
            </a:r>
            <a:r>
              <a:rPr lang="zh-CN" altLang="en-US" sz="2400" b="1" dirty="0">
                <a:solidFill>
                  <a:srgbClr val="0000FF"/>
                </a:solidFill>
                <a:latin typeface="楷体" panose="02010609060101010101" pitchFamily="49" charset="-122"/>
                <a:ea typeface="楷体" panose="02010609060101010101" pitchFamily="49" charset="-122"/>
                <a:sym typeface="+mn-ea"/>
              </a:rPr>
              <a:t>夸张</a:t>
            </a:r>
            <a:r>
              <a:rPr lang="zh-CN" altLang="en-US" sz="2400" b="1" dirty="0">
                <a:latin typeface="楷体" panose="02010609060101010101" pitchFamily="49" charset="-122"/>
                <a:ea typeface="楷体" panose="02010609060101010101" pitchFamily="49" charset="-122"/>
                <a:sym typeface="+mn-ea"/>
              </a:rPr>
              <a:t> 显示出胡屠户对范进畏惧、巴结的情态。</a:t>
            </a:r>
            <a:endParaRPr lang="zh-CN" altLang="en-US" sz="2400" b="1" dirty="0">
              <a:latin typeface="楷体" panose="02010609060101010101" pitchFamily="49" charset="-122"/>
              <a:ea typeface="楷体" panose="02010609060101010101" pitchFamily="49" charset="-122"/>
            </a:endParaRPr>
          </a:p>
        </p:txBody>
      </p:sp>
      <p:sp>
        <p:nvSpPr>
          <p:cNvPr id="5" name="文本框 4"/>
          <p:cNvSpPr txBox="1"/>
          <p:nvPr/>
        </p:nvSpPr>
        <p:spPr>
          <a:xfrm>
            <a:off x="899729" y="3922871"/>
            <a:ext cx="7921625" cy="504369"/>
          </a:xfrm>
          <a:prstGeom prst="rect">
            <a:avLst/>
          </a:prstGeom>
          <a:noFill/>
          <a:ln w="9525">
            <a:noFill/>
          </a:ln>
        </p:spPr>
        <p:txBody>
          <a:bodyPr>
            <a:spAutoFit/>
          </a:bodyPr>
          <a:lstStyle/>
          <a:p>
            <a:pPr eaLnBrk="1" hangingPunct="1">
              <a:lnSpc>
                <a:spcPct val="130000"/>
              </a:lnSpc>
            </a:pPr>
            <a:r>
              <a:rPr lang="en-US" altLang="zh-CN" sz="2400" b="1" dirty="0">
                <a:latin typeface="楷体" panose="02010609060101010101" pitchFamily="49" charset="-122"/>
                <a:ea typeface="楷体" panose="02010609060101010101" pitchFamily="49" charset="-122"/>
                <a:sym typeface="+mn-ea"/>
              </a:rPr>
              <a:t>3.</a:t>
            </a:r>
            <a:r>
              <a:rPr lang="zh-CN" altLang="en-US" sz="2400" b="1" dirty="0">
                <a:solidFill>
                  <a:srgbClr val="0000FF"/>
                </a:solidFill>
                <a:latin typeface="楷体" panose="02010609060101010101" pitchFamily="49" charset="-122"/>
                <a:ea typeface="楷体" panose="02010609060101010101" pitchFamily="49" charset="-122"/>
                <a:sym typeface="+mn-ea"/>
              </a:rPr>
              <a:t>运用典型细节揭露人物的矛盾</a:t>
            </a:r>
            <a:endParaRPr lang="zh-CN" altLang="en-US" sz="2400" b="1" dirty="0">
              <a:latin typeface="楷体" panose="02010609060101010101" pitchFamily="49" charset="-122"/>
              <a:ea typeface="楷体" panose="02010609060101010101" pitchFamily="49" charset="-122"/>
            </a:endParaRPr>
          </a:p>
        </p:txBody>
      </p:sp>
      <p:sp>
        <p:nvSpPr>
          <p:cNvPr id="6" name="文本框 5"/>
          <p:cNvSpPr txBox="1"/>
          <p:nvPr/>
        </p:nvSpPr>
        <p:spPr>
          <a:xfrm>
            <a:off x="3696903" y="604538"/>
            <a:ext cx="2272030" cy="368300"/>
          </a:xfrm>
          <a:prstGeom prst="rect">
            <a:avLst/>
          </a:prstGeom>
          <a:noFill/>
        </p:spPr>
        <p:txBody>
          <a:bodyPr wrap="square" rtlCol="0">
            <a:spAutoFit/>
          </a:bodyPr>
          <a:lstStyle/>
          <a:p>
            <a:r>
              <a:rPr lang="zh-CN" altLang="en-US" b="1">
                <a:solidFill>
                  <a:srgbClr val="FF0000"/>
                </a:solidFill>
                <a:latin typeface="楷体" panose="02010609060101010101" pitchFamily="49" charset="-122"/>
                <a:ea typeface="楷体" panose="02010609060101010101" pitchFamily="49" charset="-122"/>
              </a:rPr>
              <a:t>此处请按下暂停键</a:t>
            </a:r>
            <a:endParaRPr lang="zh-CN" altLang="en-US" b="1">
              <a:solidFill>
                <a:srgbClr val="FF0000"/>
              </a:solidFill>
              <a:latin typeface="楷体" panose="02010609060101010101" pitchFamily="49" charset="-122"/>
              <a:ea typeface="楷体" panose="02010609060101010101" pitchFamily="49"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文本框 1"/>
          <p:cNvSpPr txBox="1"/>
          <p:nvPr/>
        </p:nvSpPr>
        <p:spPr>
          <a:xfrm>
            <a:off x="1019772" y="795894"/>
            <a:ext cx="6480175" cy="641714"/>
          </a:xfrm>
          <a:prstGeom prst="rect">
            <a:avLst/>
          </a:prstGeom>
          <a:noFill/>
          <a:ln w="9525">
            <a:noFill/>
          </a:ln>
        </p:spPr>
        <p:txBody>
          <a:bodyPr>
            <a:spAutoFit/>
          </a:bodyPr>
          <a:lstStyle/>
          <a:p>
            <a:pPr marL="457200" indent="-457200" eaLnBrk="1" hangingPunct="1">
              <a:lnSpc>
                <a:spcPct val="130000"/>
              </a:lnSpc>
              <a:buFont typeface="Wingdings" panose="05000000000000000000" pitchFamily="2" charset="2"/>
              <a:buChar char="Ø"/>
            </a:pPr>
            <a:r>
              <a:rPr lang="zh-CN" altLang="en-US" sz="3200" b="1" dirty="0">
                <a:latin typeface="楷体" panose="02010609060101010101" pitchFamily="49" charset="-122"/>
                <a:ea typeface="楷体" panose="02010609060101010101" pitchFamily="49" charset="-122"/>
              </a:rPr>
              <a:t>胡屠户为什么会有这样的变化？</a:t>
            </a:r>
            <a:endParaRPr lang="zh-CN" altLang="en-US" sz="3200" b="1" dirty="0">
              <a:latin typeface="楷体" panose="02010609060101010101" pitchFamily="49" charset="-122"/>
              <a:ea typeface="楷体" panose="02010609060101010101" pitchFamily="49" charset="-122"/>
            </a:endParaRPr>
          </a:p>
        </p:txBody>
      </p:sp>
      <p:sp>
        <p:nvSpPr>
          <p:cNvPr id="3" name="文本框 2"/>
          <p:cNvSpPr txBox="1"/>
          <p:nvPr/>
        </p:nvSpPr>
        <p:spPr>
          <a:xfrm>
            <a:off x="1019772" y="1911337"/>
            <a:ext cx="7560945" cy="1693349"/>
          </a:xfrm>
          <a:prstGeom prst="rect">
            <a:avLst/>
          </a:prstGeom>
          <a:noFill/>
          <a:ln w="9525">
            <a:noFill/>
          </a:ln>
        </p:spPr>
        <p:txBody>
          <a:bodyPr wrap="square">
            <a:spAutoFit/>
          </a:bodyPr>
          <a:lstStyle/>
          <a:p>
            <a:pPr eaLnBrk="1" hangingPunct="1">
              <a:lnSpc>
                <a:spcPct val="130000"/>
              </a:lnSpc>
            </a:pPr>
            <a:r>
              <a:rPr lang="zh-CN" altLang="en-US" sz="2800" b="1" dirty="0">
                <a:latin typeface="楷体" panose="02010609060101010101" pitchFamily="49" charset="-122"/>
                <a:ea typeface="楷体" panose="02010609060101010101" pitchFamily="49" charset="-122"/>
              </a:rPr>
              <a:t>①黑暗的封建社会使人的价值观念发生变化。</a:t>
            </a:r>
            <a:endParaRPr lang="zh-CN" altLang="en-US" sz="2800" b="1" dirty="0">
              <a:latin typeface="楷体" panose="02010609060101010101" pitchFamily="49" charset="-122"/>
              <a:ea typeface="楷体" panose="02010609060101010101" pitchFamily="49" charset="-122"/>
            </a:endParaRPr>
          </a:p>
          <a:p>
            <a:pPr eaLnBrk="1" hangingPunct="1">
              <a:lnSpc>
                <a:spcPct val="130000"/>
              </a:lnSpc>
            </a:pPr>
            <a:endParaRPr lang="zh-CN" altLang="en-US" sz="2800" b="1" dirty="0">
              <a:latin typeface="楷体" panose="02010609060101010101" pitchFamily="49" charset="-122"/>
              <a:ea typeface="楷体" panose="02010609060101010101" pitchFamily="49" charset="-122"/>
            </a:endParaRPr>
          </a:p>
          <a:p>
            <a:pPr eaLnBrk="1" hangingPunct="1">
              <a:lnSpc>
                <a:spcPct val="130000"/>
              </a:lnSpc>
            </a:pPr>
            <a:r>
              <a:rPr lang="zh-CN" altLang="en-US" sz="2800" b="1" dirty="0">
                <a:latin typeface="楷体" panose="02010609060101010101" pitchFamily="49" charset="-122"/>
                <a:ea typeface="楷体" panose="02010609060101010101" pitchFamily="49" charset="-122"/>
                <a:sym typeface="+mn-ea"/>
              </a:rPr>
              <a:t>②</a:t>
            </a:r>
            <a:r>
              <a:rPr lang="zh-CN" altLang="en-US" sz="2800" b="1" dirty="0">
                <a:latin typeface="楷体" panose="02010609060101010101" pitchFamily="49" charset="-122"/>
                <a:ea typeface="楷体" panose="02010609060101010101" pitchFamily="49" charset="-122"/>
              </a:rPr>
              <a:t>胡屠户热衷于对名利的追求和对金钱的追逐。</a:t>
            </a:r>
            <a:endParaRPr lang="zh-CN" altLang="en-US" sz="2800" b="1" dirty="0">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668202" y="1215390"/>
            <a:ext cx="5765165" cy="641714"/>
          </a:xfrm>
          <a:prstGeom prst="rect">
            <a:avLst/>
          </a:prstGeom>
          <a:noFill/>
        </p:spPr>
        <p:txBody>
          <a:bodyPr wrap="square" rtlCol="0" anchor="t">
            <a:spAutoFit/>
          </a:bodyPr>
          <a:lstStyle/>
          <a:p>
            <a:pPr marL="457200" indent="-457200" algn="l" eaLnBrk="1" hangingPunct="1">
              <a:lnSpc>
                <a:spcPct val="130000"/>
              </a:lnSpc>
              <a:buClrTx/>
              <a:buSzTx/>
              <a:buFont typeface="Wingdings" panose="05000000000000000000" pitchFamily="2" charset="2"/>
              <a:buChar char="Ø"/>
            </a:pPr>
            <a:r>
              <a:rPr lang="zh-CN" altLang="en-US" sz="3200" b="1" dirty="0">
                <a:latin typeface="楷体" panose="02010609060101010101" pitchFamily="49" charset="-122"/>
                <a:ea typeface="楷体" panose="02010609060101010101" pitchFamily="49" charset="-122"/>
                <a:sym typeface="+mn-ea"/>
              </a:rPr>
              <a:t>张乡绅是个怎样的人？</a:t>
            </a:r>
            <a:endParaRPr lang="zh-CN" altLang="en-US" sz="3200" b="1" dirty="0">
              <a:latin typeface="楷体" panose="02010609060101010101" pitchFamily="49" charset="-122"/>
              <a:ea typeface="楷体" panose="02010609060101010101" pitchFamily="49" charset="-122"/>
            </a:endParaRPr>
          </a:p>
        </p:txBody>
      </p:sp>
      <p:sp>
        <p:nvSpPr>
          <p:cNvPr id="6" name="矩形 5"/>
          <p:cNvSpPr/>
          <p:nvPr/>
        </p:nvSpPr>
        <p:spPr>
          <a:xfrm>
            <a:off x="1359045" y="2155415"/>
            <a:ext cx="3022600" cy="1964961"/>
          </a:xfrm>
          <a:prstGeom prst="rect">
            <a:avLst/>
          </a:prstGeom>
          <a:noFill/>
          <a:ln w="9525">
            <a:noFill/>
          </a:ln>
        </p:spPr>
        <p:txBody>
          <a:bodyPr>
            <a:spAutoFit/>
          </a:bodyPr>
          <a:lstStyle/>
          <a:p>
            <a:pPr eaLnBrk="1" hangingPunct="1">
              <a:lnSpc>
                <a:spcPct val="150000"/>
              </a:lnSpc>
            </a:pPr>
            <a:r>
              <a:rPr lang="zh-CN" altLang="en-US" sz="4400" b="1" dirty="0">
                <a:solidFill>
                  <a:schemeClr val="tx1"/>
                </a:solidFill>
                <a:latin typeface="楷体" panose="02010609060101010101" pitchFamily="49" charset="-122"/>
                <a:ea typeface="楷体" panose="02010609060101010101" pitchFamily="49" charset="-122"/>
              </a:rPr>
              <a:t>道貌岸然</a:t>
            </a:r>
            <a:endParaRPr lang="zh-CN" altLang="en-US" sz="4400" b="1" dirty="0">
              <a:solidFill>
                <a:schemeClr val="tx1"/>
              </a:solidFill>
              <a:latin typeface="楷体" panose="02010609060101010101" pitchFamily="49" charset="-122"/>
              <a:ea typeface="楷体" panose="02010609060101010101" pitchFamily="49" charset="-122"/>
            </a:endParaRPr>
          </a:p>
          <a:p>
            <a:pPr eaLnBrk="1" hangingPunct="1">
              <a:lnSpc>
                <a:spcPct val="150000"/>
              </a:lnSpc>
            </a:pPr>
            <a:r>
              <a:rPr lang="zh-CN" altLang="en-US" sz="4400" b="1" dirty="0">
                <a:solidFill>
                  <a:schemeClr val="tx1"/>
                </a:solidFill>
                <a:latin typeface="楷体" panose="02010609060101010101" pitchFamily="49" charset="-122"/>
                <a:ea typeface="楷体" panose="02010609060101010101" pitchFamily="49" charset="-122"/>
              </a:rPr>
              <a:t>老奸巨滑</a:t>
            </a:r>
            <a:endParaRPr lang="zh-CN" altLang="en-US" sz="4400" b="1" dirty="0">
              <a:solidFill>
                <a:schemeClr val="tx1"/>
              </a:solidFill>
              <a:latin typeface="楷体" panose="02010609060101010101" pitchFamily="49" charset="-122"/>
              <a:ea typeface="楷体" panose="02010609060101010101" pitchFamily="49" charset="-122"/>
            </a:endParaRPr>
          </a:p>
        </p:txBody>
      </p:sp>
      <p:sp>
        <p:nvSpPr>
          <p:cNvPr id="8" name="矩形 7"/>
          <p:cNvSpPr/>
          <p:nvPr/>
        </p:nvSpPr>
        <p:spPr>
          <a:xfrm>
            <a:off x="1101790" y="545856"/>
            <a:ext cx="7079615" cy="58477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lang="zh-CN" altLang="en-US" sz="3200" b="1" dirty="0">
                <a:latin typeface="楷体" panose="02010609060101010101" pitchFamily="49" charset="-122"/>
                <a:ea typeface="楷体" panose="02010609060101010101" pitchFamily="49" charset="-122"/>
              </a:rPr>
              <a:t>品几个</a:t>
            </a:r>
            <a:r>
              <a:rPr lang="zh-CN" altLang="en-US" sz="3200" b="1" dirty="0">
                <a:solidFill>
                  <a:srgbClr val="FF0000"/>
                </a:solidFill>
                <a:latin typeface="楷体" panose="02010609060101010101" pitchFamily="49" charset="-122"/>
                <a:ea typeface="楷体" panose="02010609060101010101" pitchFamily="49" charset="-122"/>
              </a:rPr>
              <a:t>栩栩如生</a:t>
            </a:r>
            <a:r>
              <a:rPr lang="zh-CN" altLang="en-US" sz="3200" b="1" dirty="0">
                <a:latin typeface="楷体" panose="02010609060101010101" pitchFamily="49" charset="-122"/>
                <a:ea typeface="楷体" panose="02010609060101010101" pitchFamily="49" charset="-122"/>
              </a:rPr>
              <a:t>的形象</a:t>
            </a:r>
            <a:r>
              <a:rPr lang="en-US" altLang="zh-CN" sz="3200" b="1" dirty="0">
                <a:latin typeface="楷体" panose="02010609060101010101" pitchFamily="49" charset="-122"/>
                <a:ea typeface="楷体" panose="02010609060101010101" pitchFamily="49" charset="-122"/>
              </a:rPr>
              <a:t>——</a:t>
            </a:r>
            <a:r>
              <a:rPr lang="zh-CN" altLang="en-US" sz="3200" b="1" dirty="0">
                <a:solidFill>
                  <a:schemeClr val="accent6">
                    <a:lumMod val="75000"/>
                  </a:schemeClr>
                </a:solidFill>
                <a:latin typeface="楷体" panose="02010609060101010101" pitchFamily="49" charset="-122"/>
                <a:ea typeface="楷体" panose="02010609060101010101" pitchFamily="49" charset="-122"/>
              </a:rPr>
              <a:t>张乡绅</a:t>
            </a:r>
            <a:endParaRPr lang="zh-CN" altLang="en-US" sz="3200" b="1" dirty="0">
              <a:solidFill>
                <a:schemeClr val="accent6">
                  <a:lumMod val="75000"/>
                </a:schemeClr>
              </a:solidFill>
              <a:latin typeface="楷体" panose="02010609060101010101" pitchFamily="49" charset="-122"/>
              <a:ea typeface="楷体" panose="02010609060101010101" pitchFamily="49" charset="-122"/>
            </a:endParaRPr>
          </a:p>
        </p:txBody>
      </p:sp>
      <p:pic>
        <p:nvPicPr>
          <p:cNvPr id="4" name="图片 3"/>
          <p:cNvPicPr>
            <a:picLocks noChangeAspect="1"/>
          </p:cNvPicPr>
          <p:nvPr/>
        </p:nvPicPr>
        <p:blipFill rotWithShape="1">
          <a:blip r:embed="rId1"/>
          <a:srcRect l="1090" t="14653" r="4132"/>
          <a:stretch>
            <a:fillRect/>
          </a:stretch>
        </p:blipFill>
        <p:spPr>
          <a:xfrm>
            <a:off x="4719073" y="2155415"/>
            <a:ext cx="3203122" cy="1964961"/>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par>
                                <p:cTn id="13" presetID="53" presetClass="entr" presetSubtype="16"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1759014" y="1421295"/>
            <a:ext cx="5765165" cy="641714"/>
          </a:xfrm>
          <a:prstGeom prst="rect">
            <a:avLst/>
          </a:prstGeom>
          <a:noFill/>
        </p:spPr>
        <p:txBody>
          <a:bodyPr wrap="square" rtlCol="0" anchor="t">
            <a:spAutoFit/>
          </a:bodyPr>
          <a:lstStyle/>
          <a:p>
            <a:pPr marL="457200" indent="-457200" algn="l" eaLnBrk="1" hangingPunct="1">
              <a:lnSpc>
                <a:spcPct val="130000"/>
              </a:lnSpc>
              <a:buClrTx/>
              <a:buSzTx/>
              <a:buFont typeface="Wingdings" panose="05000000000000000000" pitchFamily="2" charset="2"/>
              <a:buChar char="Ø"/>
            </a:pPr>
            <a:r>
              <a:rPr lang="zh-CN" altLang="en-US" sz="3200" b="1" dirty="0">
                <a:latin typeface="楷体" panose="02010609060101010101" pitchFamily="49" charset="-122"/>
                <a:ea typeface="楷体" panose="02010609060101010101" pitchFamily="49" charset="-122"/>
                <a:sym typeface="+mn-ea"/>
              </a:rPr>
              <a:t>众邻居有着怎样的形象？</a:t>
            </a:r>
            <a:endParaRPr lang="zh-CN" altLang="en-US" sz="3200" b="1" dirty="0">
              <a:latin typeface="楷体" panose="02010609060101010101" pitchFamily="49" charset="-122"/>
              <a:ea typeface="楷体" panose="02010609060101010101" pitchFamily="49" charset="-122"/>
            </a:endParaRPr>
          </a:p>
        </p:txBody>
      </p:sp>
      <p:sp>
        <p:nvSpPr>
          <p:cNvPr id="6" name="矩形 5"/>
          <p:cNvSpPr/>
          <p:nvPr/>
        </p:nvSpPr>
        <p:spPr>
          <a:xfrm>
            <a:off x="2099945" y="2153134"/>
            <a:ext cx="4538980" cy="2192908"/>
          </a:xfrm>
          <a:prstGeom prst="rect">
            <a:avLst/>
          </a:prstGeom>
          <a:noFill/>
          <a:ln w="9525">
            <a:noFill/>
          </a:ln>
        </p:spPr>
        <p:txBody>
          <a:bodyPr wrap="square">
            <a:spAutoFit/>
          </a:bodyPr>
          <a:lstStyle/>
          <a:p>
            <a:pPr algn="ctr" eaLnBrk="1" hangingPunct="1">
              <a:lnSpc>
                <a:spcPct val="150000"/>
              </a:lnSpc>
            </a:pPr>
            <a:r>
              <a:rPr lang="zh-CN" altLang="en-US" sz="3200" b="1" dirty="0">
                <a:solidFill>
                  <a:schemeClr val="tx1"/>
                </a:solidFill>
                <a:latin typeface="楷体" panose="02010609060101010101" pitchFamily="49" charset="-122"/>
                <a:ea typeface="楷体" panose="02010609060101010101" pitchFamily="49" charset="-122"/>
              </a:rPr>
              <a:t>麻木冷漠</a:t>
            </a:r>
            <a:endParaRPr lang="zh-CN" altLang="en-US" sz="3200" b="1" dirty="0">
              <a:solidFill>
                <a:schemeClr val="tx1"/>
              </a:solidFill>
              <a:latin typeface="楷体" panose="02010609060101010101" pitchFamily="49" charset="-122"/>
              <a:ea typeface="楷体" panose="02010609060101010101" pitchFamily="49" charset="-122"/>
            </a:endParaRPr>
          </a:p>
          <a:p>
            <a:pPr algn="ctr" eaLnBrk="1" hangingPunct="1">
              <a:lnSpc>
                <a:spcPct val="150000"/>
              </a:lnSpc>
            </a:pPr>
            <a:r>
              <a:rPr lang="zh-CN" altLang="en-US" sz="3200" b="1" dirty="0">
                <a:solidFill>
                  <a:schemeClr val="tx1"/>
                </a:solidFill>
                <a:latin typeface="楷体" panose="02010609060101010101" pitchFamily="49" charset="-122"/>
                <a:ea typeface="楷体" panose="02010609060101010101" pitchFamily="49" charset="-122"/>
              </a:rPr>
              <a:t>尖酸刻薄</a:t>
            </a:r>
            <a:endParaRPr lang="zh-CN" altLang="en-US" sz="3200" b="1" dirty="0">
              <a:solidFill>
                <a:schemeClr val="tx1"/>
              </a:solidFill>
              <a:latin typeface="楷体" panose="02010609060101010101" pitchFamily="49" charset="-122"/>
              <a:ea typeface="楷体" panose="02010609060101010101" pitchFamily="49" charset="-122"/>
            </a:endParaRPr>
          </a:p>
          <a:p>
            <a:pPr algn="ctr" eaLnBrk="1" hangingPunct="1">
              <a:lnSpc>
                <a:spcPct val="150000"/>
              </a:lnSpc>
            </a:pPr>
            <a:r>
              <a:rPr lang="zh-CN" altLang="en-US" sz="3200" b="1" dirty="0">
                <a:solidFill>
                  <a:schemeClr val="tx1"/>
                </a:solidFill>
                <a:latin typeface="楷体" panose="02010609060101010101" pitchFamily="49" charset="-122"/>
                <a:ea typeface="楷体" panose="02010609060101010101" pitchFamily="49" charset="-122"/>
              </a:rPr>
              <a:t>趋炎附势</a:t>
            </a:r>
            <a:endParaRPr lang="zh-CN" altLang="en-US" sz="3200" b="1" dirty="0">
              <a:solidFill>
                <a:schemeClr val="tx1"/>
              </a:solidFill>
              <a:latin typeface="楷体" panose="02010609060101010101" pitchFamily="49" charset="-122"/>
              <a:ea typeface="楷体" panose="02010609060101010101" pitchFamily="49" charset="-122"/>
            </a:endParaRPr>
          </a:p>
        </p:txBody>
      </p:sp>
      <p:sp>
        <p:nvSpPr>
          <p:cNvPr id="7" name="矩形 6"/>
          <p:cNvSpPr/>
          <p:nvPr/>
        </p:nvSpPr>
        <p:spPr>
          <a:xfrm>
            <a:off x="1101790" y="545856"/>
            <a:ext cx="7079615" cy="58477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lang="zh-CN" altLang="en-US" sz="3200" b="1" dirty="0">
                <a:latin typeface="楷体" panose="02010609060101010101" pitchFamily="49" charset="-122"/>
                <a:ea typeface="楷体" panose="02010609060101010101" pitchFamily="49" charset="-122"/>
              </a:rPr>
              <a:t>品几个</a:t>
            </a:r>
            <a:r>
              <a:rPr lang="zh-CN" altLang="en-US" sz="3200" b="1" dirty="0">
                <a:solidFill>
                  <a:srgbClr val="FF0000"/>
                </a:solidFill>
                <a:latin typeface="楷体" panose="02010609060101010101" pitchFamily="49" charset="-122"/>
                <a:ea typeface="楷体" panose="02010609060101010101" pitchFamily="49" charset="-122"/>
              </a:rPr>
              <a:t>栩栩如生</a:t>
            </a:r>
            <a:r>
              <a:rPr lang="zh-CN" altLang="en-US" sz="3200" b="1" dirty="0">
                <a:latin typeface="楷体" panose="02010609060101010101" pitchFamily="49" charset="-122"/>
                <a:ea typeface="楷体" panose="02010609060101010101" pitchFamily="49" charset="-122"/>
              </a:rPr>
              <a:t>的形象</a:t>
            </a:r>
            <a:r>
              <a:rPr lang="en-US" altLang="zh-CN" sz="3200" b="1" dirty="0">
                <a:latin typeface="楷体" panose="02010609060101010101" pitchFamily="49" charset="-122"/>
                <a:ea typeface="楷体" panose="02010609060101010101" pitchFamily="49" charset="-122"/>
              </a:rPr>
              <a:t>——</a:t>
            </a:r>
            <a:r>
              <a:rPr lang="zh-CN" altLang="en-US" sz="3200" b="1" dirty="0">
                <a:solidFill>
                  <a:schemeClr val="accent6">
                    <a:lumMod val="75000"/>
                  </a:schemeClr>
                </a:solidFill>
                <a:latin typeface="楷体" panose="02010609060101010101" pitchFamily="49" charset="-122"/>
                <a:ea typeface="楷体" panose="02010609060101010101" pitchFamily="49" charset="-122"/>
              </a:rPr>
              <a:t>众邻居</a:t>
            </a:r>
            <a:endParaRPr lang="zh-CN" altLang="en-US" sz="3200" b="1" dirty="0">
              <a:solidFill>
                <a:schemeClr val="accent6">
                  <a:lumMod val="75000"/>
                </a:schemeClr>
              </a:solidFill>
              <a:latin typeface="楷体" panose="02010609060101010101" pitchFamily="49" charset="-122"/>
              <a:ea typeface="楷体" panose="02010609060101010101" pitchFamily="49"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6"/>
          <p:cNvSpPr txBox="1"/>
          <p:nvPr/>
        </p:nvSpPr>
        <p:spPr>
          <a:xfrm>
            <a:off x="1083615" y="589607"/>
            <a:ext cx="7227465" cy="1569660"/>
          </a:xfrm>
          <a:prstGeom prst="rect">
            <a:avLst/>
          </a:prstGeom>
          <a:noFill/>
          <a:ln w="9525">
            <a:noFill/>
          </a:ln>
        </p:spPr>
        <p:txBody>
          <a:bodyPr wrap="square">
            <a:spAutoFit/>
          </a:bodyPr>
          <a:lstStyle/>
          <a:p>
            <a:pPr marL="457200" lvl="0" indent="-457200" algn="l" eaLnBrk="1" hangingPunct="1">
              <a:lnSpc>
                <a:spcPct val="150000"/>
              </a:lnSpc>
              <a:buClrTx/>
              <a:buSzTx/>
              <a:buFont typeface="Wingdings" panose="05000000000000000000" pitchFamily="2" charset="2"/>
              <a:buChar char="Ø"/>
            </a:pPr>
            <a:r>
              <a:rPr lang="zh-CN" altLang="en-US" sz="3200" b="1" dirty="0">
                <a:latin typeface="楷体" panose="02010609060101010101" pitchFamily="49" charset="-122"/>
                <a:ea typeface="楷体" panose="02010609060101010101" pitchFamily="49" charset="-122"/>
                <a:sym typeface="+mn-ea"/>
              </a:rPr>
              <a:t>众乡邻和张乡绅都不是主要人物，那么作者为什么写张乡绅和众乡邻？</a:t>
            </a:r>
            <a:endParaRPr lang="zh-CN" altLang="en-US" sz="3200" b="1" dirty="0">
              <a:latin typeface="楷体" panose="02010609060101010101" pitchFamily="49" charset="-122"/>
              <a:ea typeface="楷体" panose="02010609060101010101" pitchFamily="49" charset="-122"/>
              <a:sym typeface="+mn-ea"/>
            </a:endParaRPr>
          </a:p>
        </p:txBody>
      </p:sp>
      <p:sp>
        <p:nvSpPr>
          <p:cNvPr id="8" name="文本框 7"/>
          <p:cNvSpPr txBox="1"/>
          <p:nvPr/>
        </p:nvSpPr>
        <p:spPr>
          <a:xfrm>
            <a:off x="1690199" y="1960572"/>
            <a:ext cx="6113889" cy="2554545"/>
          </a:xfrm>
          <a:prstGeom prst="rect">
            <a:avLst/>
          </a:prstGeom>
          <a:noFill/>
          <a:ln w="9525">
            <a:noFill/>
          </a:ln>
        </p:spPr>
        <p:txBody>
          <a:bodyPr wrap="square">
            <a:spAutoFit/>
          </a:bodyPr>
          <a:lstStyle/>
          <a:p>
            <a:pPr eaLnBrk="1" hangingPunct="1">
              <a:lnSpc>
                <a:spcPct val="200000"/>
              </a:lnSpc>
            </a:pPr>
            <a:r>
              <a:rPr lang="en-US" altLang="zh-CN" sz="3200" b="1" dirty="0">
                <a:latin typeface="楷体" panose="02010609060101010101" pitchFamily="49" charset="-122"/>
                <a:ea typeface="楷体" panose="02010609060101010101" pitchFamily="49" charset="-122"/>
              </a:rPr>
              <a:t>   </a:t>
            </a:r>
            <a:r>
              <a:rPr lang="zh-CN" altLang="en-US" sz="2400" b="1" dirty="0">
                <a:latin typeface="楷体" panose="02010609060101010101" pitchFamily="49" charset="-122"/>
                <a:ea typeface="楷体" panose="02010609060101010101" pitchFamily="49" charset="-122"/>
              </a:rPr>
              <a:t>侧面</a:t>
            </a:r>
            <a:r>
              <a:rPr lang="zh-CN" altLang="en-US" sz="2400" b="1" dirty="0">
                <a:latin typeface="楷体" panose="02010609060101010101" pitchFamily="49" charset="-122"/>
                <a:ea typeface="楷体" panose="02010609060101010101" pitchFamily="49" charset="-122"/>
                <a:sym typeface="+mn-ea"/>
              </a:rPr>
              <a:t>反映了当时社会趋炎附势的风气，使作品的锋芒不仅指向科举制度，也指向整个社会，从而进一步深化了主题。</a:t>
            </a:r>
            <a:endParaRPr lang="zh-CN" altLang="en-US" sz="2400" b="1" dirty="0">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矩形 4"/>
          <p:cNvSpPr/>
          <p:nvPr/>
        </p:nvSpPr>
        <p:spPr>
          <a:xfrm>
            <a:off x="806198" y="571613"/>
            <a:ext cx="7825740" cy="64633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lang="zh-CN" altLang="en-US" sz="3600" b="1" dirty="0">
                <a:latin typeface="楷体" panose="02010609060101010101" pitchFamily="49" charset="-122"/>
                <a:ea typeface="楷体" panose="02010609060101010101" pitchFamily="49" charset="-122"/>
              </a:rPr>
              <a:t>悟一个</a:t>
            </a:r>
            <a:r>
              <a:rPr lang="zh-CN" altLang="en-US" sz="3600" b="1" dirty="0">
                <a:solidFill>
                  <a:srgbClr val="FF0000"/>
                </a:solidFill>
                <a:latin typeface="楷体" panose="02010609060101010101" pitchFamily="49" charset="-122"/>
                <a:ea typeface="楷体" panose="02010609060101010101" pitchFamily="49" charset="-122"/>
              </a:rPr>
              <a:t>发人深省</a:t>
            </a:r>
            <a:r>
              <a:rPr lang="zh-CN" altLang="en-US" sz="3600" b="1" dirty="0">
                <a:latin typeface="楷体" panose="02010609060101010101" pitchFamily="49" charset="-122"/>
                <a:ea typeface="楷体" panose="02010609060101010101" pitchFamily="49" charset="-122"/>
              </a:rPr>
              <a:t>的主旨</a:t>
            </a:r>
            <a:endParaRPr lang="zh-CN" altLang="en-US" sz="3600" b="1" dirty="0">
              <a:latin typeface="楷体" panose="02010609060101010101" pitchFamily="49" charset="-122"/>
              <a:ea typeface="楷体" panose="02010609060101010101" pitchFamily="49" charset="-122"/>
            </a:endParaRPr>
          </a:p>
        </p:txBody>
      </p:sp>
      <p:grpSp>
        <p:nvGrpSpPr>
          <p:cNvPr id="7" name="组合 6"/>
          <p:cNvGrpSpPr/>
          <p:nvPr/>
        </p:nvGrpSpPr>
        <p:grpSpPr>
          <a:xfrm>
            <a:off x="968123" y="1591096"/>
            <a:ext cx="7440930" cy="2717800"/>
            <a:chOff x="1325" y="2192"/>
            <a:chExt cx="11718" cy="4280"/>
          </a:xfrm>
        </p:grpSpPr>
        <p:sp>
          <p:nvSpPr>
            <p:cNvPr id="3" name="标题 1"/>
            <p:cNvSpPr txBox="1"/>
            <p:nvPr/>
          </p:nvSpPr>
          <p:spPr>
            <a:xfrm>
              <a:off x="1325" y="2192"/>
              <a:ext cx="11298" cy="4281"/>
            </a:xfrm>
            <a:prstGeom prst="rect">
              <a:avLst/>
            </a:prstGeom>
            <a:ln w="28575" cmpd="dbl">
              <a:solidFill>
                <a:schemeClr val="accent4"/>
              </a:solidFill>
            </a:ln>
          </p:spPr>
          <p:txBody>
            <a:bodyPr/>
            <a:lstStyle/>
            <a:p>
              <a:pPr marR="0" defTabSz="914400">
                <a:buClrTx/>
                <a:buSzTx/>
                <a:buFontTx/>
                <a:defRPr/>
              </a:pPr>
              <a:endParaRPr kumimoji="0" lang="zh-CN" altLang="en-US" sz="2100" kern="0" cap="none" spc="0" normalizeH="0" baseline="0" noProof="1">
                <a:solidFill>
                  <a:schemeClr val="tx2"/>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j-cs"/>
              </a:endParaRPr>
            </a:p>
          </p:txBody>
        </p:sp>
        <p:sp>
          <p:nvSpPr>
            <p:cNvPr id="2" name="文本框 1"/>
            <p:cNvSpPr txBox="1"/>
            <p:nvPr/>
          </p:nvSpPr>
          <p:spPr>
            <a:xfrm>
              <a:off x="1421" y="2192"/>
              <a:ext cx="11622" cy="4175"/>
            </a:xfrm>
            <a:prstGeom prst="rect">
              <a:avLst/>
            </a:prstGeom>
            <a:noFill/>
          </p:spPr>
          <p:txBody>
            <a:bodyPr wrap="square" rtlCol="0" anchor="t">
              <a:spAutoFit/>
            </a:bodyPr>
            <a:lstStyle/>
            <a:p>
              <a:pPr algn="l" eaLnBrk="1" hangingPunct="1">
                <a:lnSpc>
                  <a:spcPct val="130000"/>
                </a:lnSpc>
                <a:buClrTx/>
                <a:buSzTx/>
                <a:buFont typeface="Wingdings" panose="05000000000000000000" pitchFamily="2" charset="2"/>
              </a:pPr>
              <a:r>
                <a:rPr lang="en-US" altLang="zh-CN" sz="3200" b="1" dirty="0">
                  <a:solidFill>
                    <a:schemeClr val="tx1"/>
                  </a:solidFill>
                  <a:latin typeface="Times New Roman" panose="02020603050405020304" pitchFamily="18" charset="0"/>
                  <a:ea typeface="楷体" panose="02010609060101010101" pitchFamily="49" charset="-122"/>
                  <a:sym typeface="+mn-ea"/>
                </a:rPr>
                <a:t>        </a:t>
              </a:r>
              <a:r>
                <a:rPr lang="zh-CN" altLang="en-US" sz="3200" b="1" dirty="0">
                  <a:solidFill>
                    <a:schemeClr val="tx1"/>
                  </a:solidFill>
                  <a:latin typeface="Times New Roman" panose="02020603050405020304" pitchFamily="18" charset="0"/>
                  <a:ea typeface="楷体" panose="02010609060101010101" pitchFamily="49" charset="-122"/>
                  <a:sym typeface="+mn-ea"/>
                </a:rPr>
                <a:t>无情地抨击了封建科举制度对知识分子的精神摧残和对人们思想的腐蚀；谴责了汲汲追求功名富贵的肮脏思想和封建社会的丑恶的道德风尚。</a:t>
              </a:r>
              <a:endParaRPr lang="zh-CN" altLang="en-US" sz="3200" b="1" dirty="0">
                <a:solidFill>
                  <a:schemeClr val="tx1"/>
                </a:solidFill>
                <a:latin typeface="Times New Roman" panose="02020603050405020304" pitchFamily="18" charset="0"/>
                <a:ea typeface="楷体" panose="02010609060101010101" pitchFamily="49" charset="-122"/>
                <a:sym typeface="+mn-ea"/>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标题 1"/>
          <p:cNvSpPr txBox="1"/>
          <p:nvPr/>
        </p:nvSpPr>
        <p:spPr>
          <a:xfrm>
            <a:off x="1041419" y="1197396"/>
            <a:ext cx="7174230" cy="2718435"/>
          </a:xfrm>
          <a:prstGeom prst="rect">
            <a:avLst/>
          </a:prstGeom>
          <a:ln w="28575" cmpd="dbl">
            <a:solidFill>
              <a:schemeClr val="accent4"/>
            </a:solidFill>
          </a:ln>
        </p:spPr>
        <p:txBody>
          <a:bodyPr/>
          <a:lstStyle/>
          <a:p>
            <a:pPr marR="0" defTabSz="914400">
              <a:buClrTx/>
              <a:buSzTx/>
              <a:buFontTx/>
              <a:defRPr/>
            </a:pPr>
            <a:endParaRPr kumimoji="0" lang="zh-CN" altLang="en-US" sz="2100" kern="0" cap="none" spc="0" normalizeH="0" baseline="0" noProof="1">
              <a:solidFill>
                <a:schemeClr val="tx2"/>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j-cs"/>
            </a:endParaRPr>
          </a:p>
        </p:txBody>
      </p:sp>
      <p:sp>
        <p:nvSpPr>
          <p:cNvPr id="2" name="文本框 1"/>
          <p:cNvSpPr txBox="1"/>
          <p:nvPr/>
        </p:nvSpPr>
        <p:spPr>
          <a:xfrm>
            <a:off x="1021826" y="1318681"/>
            <a:ext cx="7292684" cy="2651125"/>
          </a:xfrm>
          <a:prstGeom prst="rect">
            <a:avLst/>
          </a:prstGeom>
          <a:noFill/>
        </p:spPr>
        <p:txBody>
          <a:bodyPr wrap="square" rtlCol="0" anchor="t">
            <a:spAutoFit/>
          </a:bodyPr>
          <a:lstStyle/>
          <a:p>
            <a:pPr algn="l" eaLnBrk="1" hangingPunct="1">
              <a:lnSpc>
                <a:spcPct val="130000"/>
              </a:lnSpc>
              <a:buClrTx/>
              <a:buSzTx/>
              <a:buFont typeface="Wingdings" panose="05000000000000000000" pitchFamily="2" charset="2"/>
            </a:pPr>
            <a:r>
              <a:rPr lang="en-US" altLang="zh-CN" sz="3200" b="1" dirty="0">
                <a:solidFill>
                  <a:schemeClr val="tx1"/>
                </a:solidFill>
                <a:latin typeface="Times New Roman" panose="02020603050405020304" pitchFamily="18" charset="0"/>
                <a:ea typeface="楷体" panose="02010609060101010101" pitchFamily="49" charset="-122"/>
                <a:sym typeface="+mn-ea"/>
              </a:rPr>
              <a:t>    </a:t>
            </a:r>
            <a:r>
              <a:rPr lang="zh-CN" altLang="en-US" sz="3200" b="1" dirty="0">
                <a:latin typeface="楷体" panose="02010609060101010101" pitchFamily="49" charset="-122"/>
                <a:ea typeface="楷体" panose="02010609060101010101" pitchFamily="49" charset="-122"/>
                <a:sym typeface="+mn-ea"/>
              </a:rPr>
              <a:t>“秉持公心，指摘时弊，机锋所向，尤在士林；其文又戚而能谐，婉而多讽；于是说部中乃始有足称讽刺之书。”</a:t>
            </a:r>
            <a:endParaRPr lang="zh-CN" altLang="en-US" sz="3200" b="1" dirty="0">
              <a:latin typeface="楷体" panose="02010609060101010101" pitchFamily="49" charset="-122"/>
              <a:ea typeface="楷体" panose="02010609060101010101" pitchFamily="49" charset="-122"/>
            </a:endParaRPr>
          </a:p>
          <a:p>
            <a:pPr algn="l" eaLnBrk="1" hangingPunct="1">
              <a:lnSpc>
                <a:spcPct val="130000"/>
              </a:lnSpc>
              <a:buClrTx/>
              <a:buSzTx/>
              <a:buFont typeface="Wingdings" panose="05000000000000000000" pitchFamily="2" charset="2"/>
            </a:pPr>
            <a:r>
              <a:rPr lang="en-US" altLang="zh-CN" sz="3200" b="1" dirty="0">
                <a:solidFill>
                  <a:schemeClr val="tx1"/>
                </a:solidFill>
                <a:latin typeface="Times New Roman" panose="02020603050405020304" pitchFamily="18" charset="0"/>
                <a:ea typeface="楷体" panose="02010609060101010101" pitchFamily="49" charset="-122"/>
                <a:sym typeface="+mn-ea"/>
              </a:rPr>
              <a:t>                                                    ——</a:t>
            </a:r>
            <a:r>
              <a:rPr lang="zh-CN" altLang="en-US" sz="3200" b="1" dirty="0">
                <a:solidFill>
                  <a:schemeClr val="tx1"/>
                </a:solidFill>
                <a:latin typeface="Times New Roman" panose="02020603050405020304" pitchFamily="18" charset="0"/>
                <a:ea typeface="楷体" panose="02010609060101010101" pitchFamily="49" charset="-122"/>
                <a:sym typeface="+mn-ea"/>
              </a:rPr>
              <a:t>鲁迅</a:t>
            </a:r>
            <a:endParaRPr lang="zh-CN" altLang="en-US" sz="3200" b="1" dirty="0">
              <a:solidFill>
                <a:schemeClr val="tx1"/>
              </a:solidFill>
              <a:latin typeface="Times New Roman" panose="02020603050405020304" pitchFamily="18" charset="0"/>
              <a:ea typeface="楷体" panose="02010609060101010101" pitchFamily="49" charset="-122"/>
              <a:sym typeface="+mn-ea"/>
            </a:endParaRPr>
          </a:p>
        </p:txBody>
      </p:sp>
    </p:spTree>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文本框 2"/>
          <p:cNvSpPr txBox="1"/>
          <p:nvPr/>
        </p:nvSpPr>
        <p:spPr>
          <a:xfrm>
            <a:off x="1632579" y="2517618"/>
            <a:ext cx="6271096" cy="1930337"/>
          </a:xfrm>
          <a:prstGeom prst="rect">
            <a:avLst/>
          </a:prstGeom>
          <a:noFill/>
        </p:spPr>
        <p:txBody>
          <a:bodyPr wrap="square" rtlCol="0">
            <a:spAutoFit/>
          </a:bodyPr>
          <a:lstStyle/>
          <a:p>
            <a:pPr>
              <a:lnSpc>
                <a:spcPct val="150000"/>
              </a:lnSpc>
            </a:pPr>
            <a:r>
              <a:rPr lang="zh-CN" altLang="en-US" sz="2800" b="1" dirty="0">
                <a:solidFill>
                  <a:srgbClr val="FF0000"/>
                </a:solidFill>
                <a:latin typeface="楷体" panose="02010609060101010101" pitchFamily="49" charset="-122"/>
                <a:ea typeface="楷体" panose="02010609060101010101" pitchFamily="49" charset="-122"/>
              </a:rPr>
              <a:t>下联：</a:t>
            </a:r>
            <a:r>
              <a:rPr lang="zh-CN" altLang="en-US" sz="2800" b="1" dirty="0">
                <a:latin typeface="楷体" panose="02010609060101010101" pitchFamily="49" charset="-122"/>
                <a:ea typeface="楷体" panose="02010609060101010101" pitchFamily="49" charset="-122"/>
              </a:rPr>
              <a:t>侥幸今朝科举，一二三场内，文章皆合成，中了五经魁，名也香，姓也香，不拘张三李四，都来锦上添花。</a:t>
            </a:r>
            <a:endParaRPr lang="zh-CN" altLang="en-US" sz="2800" b="1" dirty="0">
              <a:latin typeface="楷体" panose="02010609060101010101" pitchFamily="49" charset="-122"/>
              <a:ea typeface="楷体" panose="02010609060101010101" pitchFamily="49" charset="-122"/>
            </a:endParaRPr>
          </a:p>
        </p:txBody>
      </p:sp>
      <p:sp>
        <p:nvSpPr>
          <p:cNvPr id="4" name="文本框 3"/>
          <p:cNvSpPr txBox="1"/>
          <p:nvPr/>
        </p:nvSpPr>
        <p:spPr>
          <a:xfrm>
            <a:off x="1632579" y="532168"/>
            <a:ext cx="6271096" cy="2395528"/>
          </a:xfrm>
          <a:prstGeom prst="rect">
            <a:avLst/>
          </a:prstGeom>
          <a:noFill/>
        </p:spPr>
        <p:txBody>
          <a:bodyPr wrap="square" rtlCol="0">
            <a:spAutoFit/>
          </a:bodyPr>
          <a:lstStyle/>
          <a:p>
            <a:pPr>
              <a:lnSpc>
                <a:spcPct val="150000"/>
              </a:lnSpc>
            </a:pPr>
            <a:r>
              <a:rPr lang="zh-CN" altLang="en-US" sz="2800" b="1" dirty="0">
                <a:solidFill>
                  <a:srgbClr val="FF0000"/>
                </a:solidFill>
                <a:latin typeface="楷体" panose="02010609060101010101" pitchFamily="49" charset="-122"/>
                <a:ea typeface="楷体" panose="02010609060101010101" pitchFamily="49" charset="-122"/>
                <a:sym typeface="+mn-ea"/>
              </a:rPr>
              <a:t>上联：</a:t>
            </a:r>
            <a:r>
              <a:rPr lang="zh-CN" altLang="en-US" sz="2800" b="1" dirty="0">
                <a:latin typeface="楷体" panose="02010609060101010101" pitchFamily="49" charset="-122"/>
                <a:ea typeface="楷体" panose="02010609060101010101" pitchFamily="49" charset="-122"/>
                <a:sym typeface="+mn-ea"/>
              </a:rPr>
              <a:t>回忆去岁饥荒，五六七月间，柴米尽焦枯，贫无一寸铁，赊不得，欠不得，虽有近戚远亲，谁肯雪中送炭。</a:t>
            </a:r>
            <a:endParaRPr lang="zh-CN" altLang="en-US" sz="2800" b="1" dirty="0">
              <a:latin typeface="楷体" panose="02010609060101010101" pitchFamily="49" charset="-122"/>
              <a:ea typeface="楷体" panose="02010609060101010101" pitchFamily="49" charset="-122"/>
            </a:endParaRPr>
          </a:p>
          <a:p>
            <a:pPr>
              <a:lnSpc>
                <a:spcPct val="150000"/>
              </a:lnSpc>
            </a:pP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TABLE_BEAUTIFY" val="smartTable{981383f9-75da-4519-8333-4c27f96d4c67}"/>
</p:tagLst>
</file>

<file path=ppt/tags/tag64.xml><?xml version="1.0" encoding="utf-8"?>
<p:tagLst xmlns:p="http://schemas.openxmlformats.org/presentationml/2006/main">
  <p:tag name="KSO_WM_UNIT_TABLE_BEAUTIFY" val="smartTable{981383f9-75da-4519-8333-4c27f96d4c67}"/>
</p:tagLst>
</file>

<file path=ppt/tags/tag65.xml><?xml version="1.0" encoding="utf-8"?>
<p:tagLst xmlns:p="http://schemas.openxmlformats.org/presentationml/2006/main">
  <p:tag name="KSO_WM_UNIT_TABLE_BEAUTIFY" val="smartTable{981383f9-75da-4519-8333-4c27f96d4c67}"/>
</p:tagLst>
</file>

<file path=ppt/tags/tag66.xml><?xml version="1.0" encoding="utf-8"?>
<p:tagLst xmlns:p="http://schemas.openxmlformats.org/presentationml/2006/main">
  <p:tag name="KSO_WM_UNIT_TABLE_BEAUTIFY" val="smartTable{981383f9-75da-4519-8333-4c27f96d4c67}"/>
</p:tagLst>
</file>

<file path=ppt/tags/tag67.xml><?xml version="1.0" encoding="utf-8"?>
<p:tagLst xmlns:p="http://schemas.openxmlformats.org/presentationml/2006/main">
  <p:tag name="KSO_WPP_MARK_KEY" val="6215cad9-2d69-4864-8648-91ae9fccea6c"/>
  <p:tag name="COMMONDATA" val="eyJoZGlkIjoiZDFiZjIzZWNjOGM3ZTFkODM0MjI0ZWNlMmVjMDFjMTkifQ=="/>
</p:tagLst>
</file>

<file path=ppt/theme/theme1.xml><?xml version="1.0" encoding="utf-8"?>
<a:theme xmlns:a="http://schemas.openxmlformats.org/drawingml/2006/main" name="2_自定义设计方案">
  <a:themeElements>
    <a:clrScheme name="WPS">
      <a:dk1>
        <a:sysClr val="windowText" lastClr="000000"/>
      </a:dk1>
      <a:lt1>
        <a:sysClr val="window" lastClr="FFFFFF"/>
      </a:lt1>
      <a:dk2>
        <a:srgbClr val="0F1423"/>
      </a:dk2>
      <a:lt2>
        <a:srgbClr val="FFFFFF"/>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1676</Words>
  <Application>WPS 演示</Application>
  <PresentationFormat>全屏显示(16:9)</PresentationFormat>
  <Paragraphs>218</Paragraphs>
  <Slides>24</Slides>
  <Notes>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Arial</vt:lpstr>
      <vt:lpstr>宋体</vt:lpstr>
      <vt:lpstr>Wingdings</vt:lpstr>
      <vt:lpstr>Times New Roman</vt:lpstr>
      <vt:lpstr>黑体</vt:lpstr>
      <vt:lpstr>Calibri</vt:lpstr>
      <vt:lpstr>楷体</vt:lpstr>
      <vt:lpstr>微软雅黑</vt:lpstr>
      <vt:lpstr>Arial Unicode MS</vt:lpstr>
      <vt:lpstr>Wingdings</vt:lpstr>
      <vt:lpstr>2_自定义设计方案</vt:lpstr>
      <vt:lpstr>23 范进中举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creator>状元成才路</dc:creator>
  <cp:keywords>状元成才路</cp:keywords>
  <dc:description>声  明
 本文件仅用于个人学习、研究或欣赏，以及其他非商业性或非盈利性用途，但同时应遵守著作权法及其他相关法律的规定，不得侵犯本司及相关权利人的合法权利。
 除此以外，将本文件任何内容用于其他用途时，应获得授权，如发现未经授权用于商业或盈利用途将追加侵权者的法律责任。
武汉天成贵龙文化传播有限公司
湖北山河律师事务所</dc:description>
  <dc:subject>状元成才路</dc:subject>
  <cp:lastModifiedBy>A高学教育段老师18633003448</cp:lastModifiedBy>
  <cp:revision>896</cp:revision>
  <dcterms:created xsi:type="dcterms:W3CDTF">2016-01-14T05:53:00Z</dcterms:created>
  <dcterms:modified xsi:type="dcterms:W3CDTF">2023-08-19T01:23:06Z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来源">
    <vt:lpwstr>状元成才路系列</vt:lpwstr>
  </property>
  <property fmtid="{D5CDD505-2E9C-101B-9397-08002B2CF9AE}" pid="3" name="KSOProductBuildVer">
    <vt:lpwstr>2052-12.1.0.15120</vt:lpwstr>
  </property>
  <property fmtid="{D5CDD505-2E9C-101B-9397-08002B2CF9AE}" pid="4" name="ICV">
    <vt:lpwstr>8B4FD0DAD9334275ABD826A588F3953C_12</vt:lpwstr>
  </property>
</Properties>
</file>