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756" r:id="rId1"/>
    <p:sldMasterId id="2147486793" r:id="rId2"/>
  </p:sldMasterIdLst>
  <p:notesMasterIdLst>
    <p:notesMasterId r:id="rId3"/>
  </p:notesMasterIdLst>
  <p:sldIdLst>
    <p:sldId id="1750" r:id="rId4"/>
    <p:sldId id="1755" r:id="rId5"/>
    <p:sldId id="1759" r:id="rId6"/>
    <p:sldId id="1762" r:id="rId7"/>
    <p:sldId id="1768" r:id="rId9"/>
    <p:sldId id="1771" r:id="rId10"/>
    <p:sldId id="1774" r:id="rId11"/>
    <p:sldId id="1777" r:id="rId12"/>
    <p:sldId id="1783" r:id="rId14"/>
    <p:sldId id="1786" r:id="rId15"/>
    <p:sldId id="1789" r:id="rId16"/>
    <p:sldId id="1792" r:id="rId17"/>
    <p:sldId id="1798" r:id="rId19"/>
    <p:sldId id="1801" r:id="rId20"/>
    <p:sldId id="1804" r:id="rId21"/>
    <p:sldId id="1807" r:id="rId22"/>
    <p:sldId id="1810" r:id="rId23"/>
    <p:sldId id="1816" r:id="rId25"/>
    <p:sldId id="1819" r:id="rId26"/>
    <p:sldId id="1822" r:id="rId27"/>
    <p:sldId id="1825" r:id="rId28"/>
    <p:sldId id="1828" r:id="rId29"/>
    <p:sldId id="1834" r:id="rId31"/>
    <p:sldId id="1837" r:id="rId32"/>
    <p:sldId id="1840"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757" r:id="rId1"/>
    <p:sldLayoutId id="2147486758" r:id="rId2"/>
    <p:sldLayoutId id="2147486759" r:id="rId3"/>
    <p:sldLayoutId id="2147486760" r:id="rId4"/>
    <p:sldLayoutId id="2147486761" r:id="rId5"/>
    <p:sldLayoutId id="2147486762" r:id="rId6"/>
    <p:sldLayoutId id="2147486763" r:id="rId7"/>
    <p:sldLayoutId id="2147486764" r:id="rId8"/>
    <p:sldLayoutId id="2147486765" r:id="rId9"/>
    <p:sldLayoutId id="2147486766" r:id="rId10"/>
    <p:sldLayoutId id="214748676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794" r:id="rId1"/>
    <p:sldLayoutId id="2147486795" r:id="rId2"/>
    <p:sldLayoutId id="2147486796" r:id="rId3"/>
    <p:sldLayoutId id="2147486797" r:id="rId4"/>
    <p:sldLayoutId id="2147486798" r:id="rId5"/>
    <p:sldLayoutId id="2147486799" r:id="rId6"/>
    <p:sldLayoutId id="2147486800" r:id="rId7"/>
    <p:sldLayoutId id="2147486801" r:id="rId8"/>
    <p:sldLayoutId id="2147486802" r:id="rId9"/>
    <p:sldLayoutId id="2147486803" r:id="rId10"/>
    <p:sldLayoutId id="214748680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8.xml"/><Relationship Id="rId2" Type="http://schemas.openxmlformats.org/officeDocument/2006/relationships/tags" Target="../tags/tag759.xml"/><Relationship Id="rId3" Type="http://schemas.openxmlformats.org/officeDocument/2006/relationships/tags" Target="../tags/tag760.xml"/><Relationship Id="rId4" Type="http://schemas.openxmlformats.org/officeDocument/2006/relationships/tags" Target="../tags/tag761.xml"/><Relationship Id="rId5" Type="http://schemas.openxmlformats.org/officeDocument/2006/relationships/tags" Target="../tags/tag762.xml"/><Relationship Id="rId6" Type="http://schemas.openxmlformats.org/officeDocument/2006/relationships/tags" Target="../tags/tag763.xml"/><Relationship Id="rId7" Type="http://schemas.openxmlformats.org/officeDocument/2006/relationships/tags" Target="../tags/tag764.xml"/><Relationship Id="rId8" Type="http://schemas.openxmlformats.org/officeDocument/2006/relationships/tags" Target="../tags/tag765.xml"/><Relationship Id="rId9" Type="http://schemas.openxmlformats.org/officeDocument/2006/relationships/tags" Target="../tags/tag766.xml"/><Relationship Id="rId10" Type="http://schemas.openxmlformats.org/officeDocument/2006/relationships/tags" Target="../tags/tag767.xml"/><Relationship Id="rId11" Type="http://schemas.openxmlformats.org/officeDocument/2006/relationships/tags" Target="../tags/tag768.xml"/><Relationship Id="rId12" Type="http://schemas.openxmlformats.org/officeDocument/2006/relationships/tags" Target="../tags/tag76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3.xml"/><Relationship Id="rId2" Type="http://schemas.openxmlformats.org/officeDocument/2006/relationships/tags" Target="../tags/tag774.xml"/><Relationship Id="rId3" Type="http://schemas.openxmlformats.org/officeDocument/2006/relationships/tags" Target="../tags/tag775.xml"/><Relationship Id="rId4" Type="http://schemas.openxmlformats.org/officeDocument/2006/relationships/tags" Target="../tags/tag776.xml"/><Relationship Id="rId5" Type="http://schemas.openxmlformats.org/officeDocument/2006/relationships/tags" Target="../tags/tag777.xml"/><Relationship Id="rId6" Type="http://schemas.openxmlformats.org/officeDocument/2006/relationships/tags" Target="../tags/tag778.xml"/><Relationship Id="rId7" Type="http://schemas.openxmlformats.org/officeDocument/2006/relationships/tags" Target="../tags/tag779.xml"/><Relationship Id="rId8" Type="http://schemas.openxmlformats.org/officeDocument/2006/relationships/tags" Target="../tags/tag780.xml"/><Relationship Id="rId9" Type="http://schemas.openxmlformats.org/officeDocument/2006/relationships/tags" Target="../tags/tag781.xml"/><Relationship Id="rId10" Type="http://schemas.openxmlformats.org/officeDocument/2006/relationships/tags" Target="../tags/tag782.xml"/><Relationship Id="rId11" Type="http://schemas.openxmlformats.org/officeDocument/2006/relationships/tags" Target="../tags/tag783.xml"/><Relationship Id="rId12" Type="http://schemas.openxmlformats.org/officeDocument/2006/relationships/tags" Target="../tags/tag784.xml"/><Relationship Id="rId13" Type="http://schemas.openxmlformats.org/officeDocument/2006/relationships/tags" Target="../tags/tag785.xml"/><Relationship Id="rId14" Type="http://schemas.openxmlformats.org/officeDocument/2006/relationships/tags" Target="../tags/tag786.xml"/><Relationship Id="rId15" Type="http://schemas.openxmlformats.org/officeDocument/2006/relationships/tags" Target="../tags/tag787.xml"/><Relationship Id="rId16" Type="http://schemas.openxmlformats.org/officeDocument/2006/relationships/tags" Target="../tags/tag788.xml"/><Relationship Id="rId17" Type="http://schemas.openxmlformats.org/officeDocument/2006/relationships/tags" Target="../tags/tag789.xml"/><Relationship Id="rId18" Type="http://schemas.openxmlformats.org/officeDocument/2006/relationships/tags" Target="../tags/tag790.xml"/><Relationship Id="rId19" Type="http://schemas.openxmlformats.org/officeDocument/2006/relationships/tags" Target="../tags/tag791.xml"/><Relationship Id="rId20" Type="http://schemas.openxmlformats.org/officeDocument/2006/relationships/tags" Target="../tags/tag792.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3.xml"/><Relationship Id="rId2" Type="http://schemas.openxmlformats.org/officeDocument/2006/relationships/tags" Target="../tags/tag794.xml"/><Relationship Id="rId3" Type="http://schemas.openxmlformats.org/officeDocument/2006/relationships/tags" Target="../tags/tag795.xml"/><Relationship Id="rId4" Type="http://schemas.openxmlformats.org/officeDocument/2006/relationships/tags" Target="../tags/tag796.xml"/><Relationship Id="rId5" Type="http://schemas.openxmlformats.org/officeDocument/2006/relationships/tags" Target="../tags/tag797.xml"/><Relationship Id="rId6" Type="http://schemas.openxmlformats.org/officeDocument/2006/relationships/tags" Target="../tags/tag798.xml"/><Relationship Id="rId7" Type="http://schemas.openxmlformats.org/officeDocument/2006/relationships/tags" Target="../tags/tag799.xml"/><Relationship Id="rId8" Type="http://schemas.openxmlformats.org/officeDocument/2006/relationships/tags" Target="../tags/tag800.xml"/><Relationship Id="rId9" Type="http://schemas.openxmlformats.org/officeDocument/2006/relationships/tags" Target="../tags/tag801.xml"/><Relationship Id="rId10" Type="http://schemas.openxmlformats.org/officeDocument/2006/relationships/tags" Target="../tags/tag802.xml"/><Relationship Id="rId11" Type="http://schemas.openxmlformats.org/officeDocument/2006/relationships/tags" Target="../tags/tag803.xml"/><Relationship Id="rId12" Type="http://schemas.openxmlformats.org/officeDocument/2006/relationships/tags" Target="../tags/tag804.xml"/><Relationship Id="rId13" Type="http://schemas.openxmlformats.org/officeDocument/2006/relationships/tags" Target="../tags/tag805.xml"/><Relationship Id="rId14" Type="http://schemas.openxmlformats.org/officeDocument/2006/relationships/tags" Target="../tags/tag806.xml"/><Relationship Id="rId15" Type="http://schemas.openxmlformats.org/officeDocument/2006/relationships/tags" Target="../tags/tag807.xml"/><Relationship Id="rId16" Type="http://schemas.openxmlformats.org/officeDocument/2006/relationships/tags" Target="../tags/tag808.xml"/><Relationship Id="rId17" Type="http://schemas.openxmlformats.org/officeDocument/2006/relationships/tags" Target="../tags/tag809.xml"/><Relationship Id="rId18" Type="http://schemas.openxmlformats.org/officeDocument/2006/relationships/tags" Target="../tags/tag810.xml"/><Relationship Id="rId19" Type="http://schemas.openxmlformats.org/officeDocument/2006/relationships/tags" Target="../tags/tag811.xml"/><Relationship Id="rId20" Type="http://schemas.openxmlformats.org/officeDocument/2006/relationships/tags" Target="../tags/tag812.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13.xml"/><Relationship Id="rId2" Type="http://schemas.openxmlformats.org/officeDocument/2006/relationships/tags" Target="../tags/tag814.xml"/><Relationship Id="rId3" Type="http://schemas.openxmlformats.org/officeDocument/2006/relationships/tags" Target="../tags/tag81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16.xml"/><Relationship Id="rId2" Type="http://schemas.openxmlformats.org/officeDocument/2006/relationships/tags" Target="../tags/tag817.xml"/><Relationship Id="rId3" Type="http://schemas.openxmlformats.org/officeDocument/2006/relationships/tags" Target="../tags/tag818.xml"/><Relationship Id="rId4" Type="http://schemas.openxmlformats.org/officeDocument/2006/relationships/tags" Target="../tags/tag819.xml"/><Relationship Id="rId5" Type="http://schemas.openxmlformats.org/officeDocument/2006/relationships/tags" Target="../tags/tag820.xml"/><Relationship Id="rId6" Type="http://schemas.openxmlformats.org/officeDocument/2006/relationships/tags" Target="../tags/tag821.xml"/><Relationship Id="rId7" Type="http://schemas.openxmlformats.org/officeDocument/2006/relationships/tags" Target="../tags/tag822.xml"/><Relationship Id="rId8" Type="http://schemas.openxmlformats.org/officeDocument/2006/relationships/tags" Target="../tags/tag823.xml"/><Relationship Id="rId9" Type="http://schemas.openxmlformats.org/officeDocument/2006/relationships/tags" Target="../tags/tag824.xml"/><Relationship Id="rId10" Type="http://schemas.openxmlformats.org/officeDocument/2006/relationships/tags" Target="../tags/tag825.xml"/><Relationship Id="rId11" Type="http://schemas.openxmlformats.org/officeDocument/2006/relationships/tags" Target="../tags/tag826.xml"/><Relationship Id="rId12" Type="http://schemas.openxmlformats.org/officeDocument/2006/relationships/tags" Target="../tags/tag82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8.xml"/><Relationship Id="rId2" Type="http://schemas.openxmlformats.org/officeDocument/2006/relationships/tags" Target="../tags/tag829.xml"/><Relationship Id="rId3" Type="http://schemas.openxmlformats.org/officeDocument/2006/relationships/tags" Target="../tags/tag830.xml"/><Relationship Id="rId4" Type="http://schemas.openxmlformats.org/officeDocument/2006/relationships/tags" Target="../tags/tag831.xml"/><Relationship Id="rId5" Type="http://schemas.openxmlformats.org/officeDocument/2006/relationships/tags" Target="../tags/tag832.xml"/><Relationship Id="rId6" Type="http://schemas.openxmlformats.org/officeDocument/2006/relationships/tags" Target="../tags/tag833.xml"/><Relationship Id="rId7" Type="http://schemas.openxmlformats.org/officeDocument/2006/relationships/tags" Target="../tags/tag834.xml"/><Relationship Id="rId8" Type="http://schemas.openxmlformats.org/officeDocument/2006/relationships/tags" Target="../tags/tag835.xml"/><Relationship Id="rId9" Type="http://schemas.openxmlformats.org/officeDocument/2006/relationships/tags" Target="../tags/tag836.xml"/><Relationship Id="rId10" Type="http://schemas.openxmlformats.org/officeDocument/2006/relationships/tags" Target="../tags/tag837.xml"/><Relationship Id="rId11" Type="http://schemas.openxmlformats.org/officeDocument/2006/relationships/tags" Target="../tags/tag838.xml"/><Relationship Id="rId12" Type="http://schemas.openxmlformats.org/officeDocument/2006/relationships/tags" Target="../tags/tag83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40.xml"/><Relationship Id="rId2" Type="http://schemas.openxmlformats.org/officeDocument/2006/relationships/tags" Target="../tags/tag841.xml"/><Relationship Id="rId3" Type="http://schemas.openxmlformats.org/officeDocument/2006/relationships/tags" Target="../tags/tag842.xml"/><Relationship Id="rId4" Type="http://schemas.openxmlformats.org/officeDocument/2006/relationships/tags" Target="../tags/tag843.xml"/><Relationship Id="rId5" Type="http://schemas.openxmlformats.org/officeDocument/2006/relationships/tags" Target="../tags/tag844.xml"/><Relationship Id="rId6" Type="http://schemas.openxmlformats.org/officeDocument/2006/relationships/tags" Target="../tags/tag845.xml"/><Relationship Id="rId7" Type="http://schemas.openxmlformats.org/officeDocument/2006/relationships/tags" Target="../tags/tag846.xml"/><Relationship Id="rId8" Type="http://schemas.openxmlformats.org/officeDocument/2006/relationships/tags" Target="../tags/tag847.xml"/><Relationship Id="rId9" Type="http://schemas.openxmlformats.org/officeDocument/2006/relationships/tags" Target="../tags/tag848.xml"/><Relationship Id="rId10" Type="http://schemas.openxmlformats.org/officeDocument/2006/relationships/tags" Target="../tags/tag849.xml"/><Relationship Id="rId11" Type="http://schemas.openxmlformats.org/officeDocument/2006/relationships/tags" Target="../tags/tag850.xml"/><Relationship Id="rId12" Type="http://schemas.openxmlformats.org/officeDocument/2006/relationships/tags" Target="../tags/tag85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52.xml"/><Relationship Id="rId2" Type="http://schemas.openxmlformats.org/officeDocument/2006/relationships/tags" Target="../tags/tag853.xml"/><Relationship Id="rId3" Type="http://schemas.openxmlformats.org/officeDocument/2006/relationships/tags" Target="../tags/tag854.xml"/><Relationship Id="rId4" Type="http://schemas.openxmlformats.org/officeDocument/2006/relationships/tags" Target="../tags/tag855.xml"/><Relationship Id="rId5" Type="http://schemas.openxmlformats.org/officeDocument/2006/relationships/tags" Target="../tags/tag856.xml"/><Relationship Id="rId6" Type="http://schemas.openxmlformats.org/officeDocument/2006/relationships/tags" Target="../tags/tag857.xml"/><Relationship Id="rId7" Type="http://schemas.openxmlformats.org/officeDocument/2006/relationships/tags" Target="../tags/tag858.xml"/><Relationship Id="rId8" Type="http://schemas.openxmlformats.org/officeDocument/2006/relationships/tags" Target="../tags/tag859.xml"/><Relationship Id="rId9" Type="http://schemas.openxmlformats.org/officeDocument/2006/relationships/tags" Target="../tags/tag860.xml"/><Relationship Id="rId10" Type="http://schemas.openxmlformats.org/officeDocument/2006/relationships/tags" Target="../tags/tag861.xml"/><Relationship Id="rId11" Type="http://schemas.openxmlformats.org/officeDocument/2006/relationships/tags" Target="../tags/tag862.xml"/><Relationship Id="rId12" Type="http://schemas.openxmlformats.org/officeDocument/2006/relationships/tags" Target="../tags/tag86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64.xml"/><Relationship Id="rId2" Type="http://schemas.openxmlformats.org/officeDocument/2006/relationships/tags" Target="../tags/tag865.xml"/><Relationship Id="rId3" Type="http://schemas.openxmlformats.org/officeDocument/2006/relationships/tags" Target="../tags/tag86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67.xml"/><Relationship Id="rId2" Type="http://schemas.openxmlformats.org/officeDocument/2006/relationships/tags" Target="../tags/tag868.xml"/><Relationship Id="rId3" Type="http://schemas.openxmlformats.org/officeDocument/2006/relationships/tags" Target="../tags/tag869.xml"/><Relationship Id="rId4" Type="http://schemas.openxmlformats.org/officeDocument/2006/relationships/tags" Target="../tags/tag870.xml"/><Relationship Id="rId5" Type="http://schemas.openxmlformats.org/officeDocument/2006/relationships/tags" Target="../tags/tag871.xml"/><Relationship Id="rId6" Type="http://schemas.openxmlformats.org/officeDocument/2006/relationships/tags" Target="../tags/tag872.xml"/><Relationship Id="rId7" Type="http://schemas.openxmlformats.org/officeDocument/2006/relationships/tags" Target="../tags/tag873.xml"/><Relationship Id="rId8" Type="http://schemas.openxmlformats.org/officeDocument/2006/relationships/tags" Target="../tags/tag874.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75.xml"/><Relationship Id="rId2" Type="http://schemas.openxmlformats.org/officeDocument/2006/relationships/tags" Target="../tags/tag876.xml"/><Relationship Id="rId3" Type="http://schemas.openxmlformats.org/officeDocument/2006/relationships/tags" Target="../tags/tag877.xml"/><Relationship Id="rId4" Type="http://schemas.openxmlformats.org/officeDocument/2006/relationships/tags" Target="../tags/tag878.xml"/><Relationship Id="rId5" Type="http://schemas.openxmlformats.org/officeDocument/2006/relationships/tags" Target="../tags/tag879.xml"/><Relationship Id="rId6" Type="http://schemas.openxmlformats.org/officeDocument/2006/relationships/tags" Target="../tags/tag880.xml"/><Relationship Id="rId7" Type="http://schemas.openxmlformats.org/officeDocument/2006/relationships/tags" Target="../tags/tag881.xml"/><Relationship Id="rId8" Type="http://schemas.openxmlformats.org/officeDocument/2006/relationships/tags" Target="../tags/tag882.xml"/><Relationship Id="rId9" Type="http://schemas.openxmlformats.org/officeDocument/2006/relationships/tags" Target="../tags/tag883.xml"/><Relationship Id="rId10" Type="http://schemas.openxmlformats.org/officeDocument/2006/relationships/tags" Target="../tags/tag884.xml"/><Relationship Id="rId11" Type="http://schemas.openxmlformats.org/officeDocument/2006/relationships/tags" Target="../tags/tag885.xml"/><Relationship Id="rId12" Type="http://schemas.openxmlformats.org/officeDocument/2006/relationships/tags" Target="../tags/tag886.xml"/><Relationship Id="rId13" Type="http://schemas.openxmlformats.org/officeDocument/2006/relationships/tags" Target="../tags/tag887.xml"/><Relationship Id="rId14" Type="http://schemas.openxmlformats.org/officeDocument/2006/relationships/tags" Target="../tags/tag888.xml"/><Relationship Id="rId15" Type="http://schemas.openxmlformats.org/officeDocument/2006/relationships/tags" Target="../tags/tag889.xml"/><Relationship Id="rId16" Type="http://schemas.openxmlformats.org/officeDocument/2006/relationships/tags" Target="../tags/tag890.xml"/><Relationship Id="rId17" Type="http://schemas.openxmlformats.org/officeDocument/2006/relationships/tags" Target="../tags/tag891.xml"/><Relationship Id="rId18" Type="http://schemas.openxmlformats.org/officeDocument/2006/relationships/tags" Target="../tags/tag892.xml"/><Relationship Id="rId19" Type="http://schemas.openxmlformats.org/officeDocument/2006/relationships/tags" Target="../tags/tag893.xml"/><Relationship Id="rId20" Type="http://schemas.openxmlformats.org/officeDocument/2006/relationships/tags" Target="../tags/tag894.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5.xml"/><Relationship Id="rId2" Type="http://schemas.openxmlformats.org/officeDocument/2006/relationships/tags" Target="../tags/tag896.xml"/><Relationship Id="rId3" Type="http://schemas.openxmlformats.org/officeDocument/2006/relationships/tags" Target="../tags/tag897.xml"/><Relationship Id="rId4" Type="http://schemas.openxmlformats.org/officeDocument/2006/relationships/tags" Target="../tags/tag898.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99.xml"/><Relationship Id="rId2" Type="http://schemas.openxmlformats.org/officeDocument/2006/relationships/tags" Target="../tags/tag900.xml"/><Relationship Id="rId3" Type="http://schemas.openxmlformats.org/officeDocument/2006/relationships/tags" Target="../tags/tag901.xml"/><Relationship Id="rId4" Type="http://schemas.openxmlformats.org/officeDocument/2006/relationships/tags" Target="../tags/tag902.xml"/><Relationship Id="rId5" Type="http://schemas.openxmlformats.org/officeDocument/2006/relationships/tags" Target="../tags/tag903.xml"/><Relationship Id="rId6" Type="http://schemas.openxmlformats.org/officeDocument/2006/relationships/tags" Target="../tags/tag904.xml"/><Relationship Id="rId7" Type="http://schemas.openxmlformats.org/officeDocument/2006/relationships/tags" Target="../tags/tag905.xml"/><Relationship Id="rId8" Type="http://schemas.openxmlformats.org/officeDocument/2006/relationships/tags" Target="../tags/tag906.xml"/><Relationship Id="rId9" Type="http://schemas.openxmlformats.org/officeDocument/2006/relationships/tags" Target="../tags/tag907.xml"/><Relationship Id="rId10" Type="http://schemas.openxmlformats.org/officeDocument/2006/relationships/tags" Target="../tags/tag908.xml"/><Relationship Id="rId11" Type="http://schemas.openxmlformats.org/officeDocument/2006/relationships/tags" Target="../tags/tag909.xml"/><Relationship Id="rId12" Type="http://schemas.openxmlformats.org/officeDocument/2006/relationships/tags" Target="../tags/tag910.xml"/><Relationship Id="rId13" Type="http://schemas.openxmlformats.org/officeDocument/2006/relationships/tags" Target="../tags/tag911.xml"/><Relationship Id="rId14" Type="http://schemas.openxmlformats.org/officeDocument/2006/relationships/tags" Target="../tags/tag912.xml"/><Relationship Id="rId15" Type="http://schemas.openxmlformats.org/officeDocument/2006/relationships/tags" Target="../tags/tag913.xml"/><Relationship Id="rId16" Type="http://schemas.openxmlformats.org/officeDocument/2006/relationships/tags" Target="../tags/tag914.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15.xml"/><Relationship Id="rId2" Type="http://schemas.openxmlformats.org/officeDocument/2006/relationships/tags" Target="../tags/tag916.xml"/><Relationship Id="rId3" Type="http://schemas.openxmlformats.org/officeDocument/2006/relationships/tags" Target="../tags/tag91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18.xml"/><Relationship Id="rId2" Type="http://schemas.openxmlformats.org/officeDocument/2006/relationships/tags" Target="../tags/tag919.xml"/><Relationship Id="rId3" Type="http://schemas.openxmlformats.org/officeDocument/2006/relationships/tags" Target="../tags/tag920.xml"/><Relationship Id="rId4" Type="http://schemas.openxmlformats.org/officeDocument/2006/relationships/tags" Target="../tags/tag921.xml"/><Relationship Id="rId5" Type="http://schemas.openxmlformats.org/officeDocument/2006/relationships/tags" Target="../tags/tag922.xml"/><Relationship Id="rId6" Type="http://schemas.openxmlformats.org/officeDocument/2006/relationships/tags" Target="../tags/tag923.xml"/><Relationship Id="rId7" Type="http://schemas.openxmlformats.org/officeDocument/2006/relationships/tags" Target="../tags/tag924.xml"/><Relationship Id="rId8" Type="http://schemas.openxmlformats.org/officeDocument/2006/relationships/tags" Target="../tags/tag925.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26.xml"/><Relationship Id="rId2" Type="http://schemas.openxmlformats.org/officeDocument/2006/relationships/tags" Target="../tags/tag927.xml"/><Relationship Id="rId3" Type="http://schemas.openxmlformats.org/officeDocument/2006/relationships/tags" Target="../tags/tag928.xml"/><Relationship Id="rId4" Type="http://schemas.openxmlformats.org/officeDocument/2006/relationships/tags" Target="../tags/tag929.xml"/><Relationship Id="rId5" Type="http://schemas.openxmlformats.org/officeDocument/2006/relationships/tags" Target="../tags/tag930.xml"/><Relationship Id="rId6" Type="http://schemas.openxmlformats.org/officeDocument/2006/relationships/tags" Target="../tags/tag931.xml"/><Relationship Id="rId7" Type="http://schemas.openxmlformats.org/officeDocument/2006/relationships/tags" Target="../tags/tag932.xml"/><Relationship Id="rId8" Type="http://schemas.openxmlformats.org/officeDocument/2006/relationships/tags" Target="../tags/tag933.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34.xml"/><Relationship Id="rId2" Type="http://schemas.openxmlformats.org/officeDocument/2006/relationships/tags" Target="../tags/tag935.xml"/><Relationship Id="rId3" Type="http://schemas.openxmlformats.org/officeDocument/2006/relationships/tags" Target="../tags/tag93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2024公共服务行业工作总结与展望</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公共服务行业概述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2024年公共服务行业工作总结</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2024年公共服务行业展望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公共服务行业未来发展策略建议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结论与建议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公共服务行业概述</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定义与范围</a:t>
            </a:r>
            <a:endParaRPr altLang="en-US" lang="zh-CN"/>
          </a:p>
        </p:txBody>
      </p:sp>
      <p:sp>
        <p:nvSpPr>
          <p:cNvPr id="105175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5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5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定义：公共服务行业是指政府或社会团体为满足社会公众需求而提供的各种服务，包括教育、医疗、交通、文化、体育等领域</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75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6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范围：公共服务行业的范围广泛，包括政府提供的公共服务和社会团体提供的公共服务</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176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6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特点：公共服务行业具有公益性、普遍性、基础性等特点，旨在满足社会公众的基本需求</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176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7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重要性：公共服务行业是社会发展的重要组成部分，对于提高人民生活水平、促进社会和谐稳定具有重要意义</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60" name="标题 2"/>
          <p:cNvSpPr>
            <a:spLocks noGrp="1"/>
          </p:cNvSpPr>
          <p:nvPr>
            <p:ph type="title" idx="44"/>
          </p:nvPr>
        </p:nvSpPr>
        <p:spPr/>
        <p:txBody>
          <a:bodyPr/>
          <a:p>
            <a:r>
              <a:rPr altLang="en-US" lang="zh-CN"/>
              <a:t>行业特点</a:t>
            </a:r>
            <a:endParaRPr altLang="en-US" lang="zh-CN"/>
          </a:p>
        </p:txBody>
      </p:sp>
      <p:sp>
        <p:nvSpPr>
          <p:cNvPr id="10520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0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0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0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0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公共服务行业具有公益性和非营利性，以政府为主导，同时鼓励社会参与</a:t>
            </a:r>
            <a:endParaRPr altLang="en-US" dirty="0" sz="2400" lang="zh-CN">
              <a:latin typeface="+mn-ea"/>
              <a:ea typeface="+mn-ea"/>
            </a:endParaRPr>
          </a:p>
        </p:txBody>
      </p:sp>
      <p:sp>
        <p:nvSpPr>
          <p:cNvPr id="10520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公共服务行业的发展水平与经济发展水平密切相关，随着社会进步和经济发展，公共服务行业的需求和供给都在不断增加</a:t>
            </a:r>
            <a:endParaRPr altLang="en-US" dirty="0" sz="2400" lang="zh-CN">
              <a:latin typeface="+mn-ea"/>
              <a:ea typeface="+mn-ea"/>
            </a:endParaRPr>
          </a:p>
        </p:txBody>
      </p:sp>
      <p:sp>
        <p:nvSpPr>
          <p:cNvPr id="10520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公共服务行业涵盖范围广泛，包括教育、医疗、交通、能源等多个领域</a:t>
            </a:r>
            <a:endParaRPr altLang="en-US" dirty="0" sz="2400" lang="zh-CN">
              <a:latin typeface="+mn-ea"/>
              <a:ea typeface="+mn-ea"/>
            </a:endParaRPr>
          </a:p>
        </p:txBody>
      </p:sp>
      <p:sp>
        <p:nvSpPr>
          <p:cNvPr id="10520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公共服务行业以提供公共产品和服务为主要目标，满足社会公众的需求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70" name="标题 2"/>
          <p:cNvSpPr>
            <a:spLocks noGrp="1"/>
          </p:cNvSpPr>
          <p:nvPr>
            <p:ph type="title" idx="44"/>
          </p:nvPr>
        </p:nvSpPr>
        <p:spPr/>
        <p:txBody>
          <a:bodyPr/>
          <a:p>
            <a:r>
              <a:rPr altLang="en-US" lang="zh-CN"/>
              <a:t>发展趋势</a:t>
            </a:r>
            <a:endParaRPr altLang="en-US" lang="zh-CN"/>
          </a:p>
        </p:txBody>
      </p:sp>
      <p:sp>
        <p:nvSpPr>
          <p:cNvPr id="105237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7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7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8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8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8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8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8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智能化升级：通过智能设备、机器人等自动化技术提高服务效率</a:t>
            </a:r>
            <a:endParaRPr altLang="en-US" dirty="0" sz="2400" lang="zh-CN">
              <a:latin typeface="+mn-ea"/>
              <a:ea typeface="+mn-ea"/>
            </a:endParaRPr>
          </a:p>
        </p:txBody>
      </p:sp>
      <p:sp>
        <p:nvSpPr>
          <p:cNvPr id="105239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绿色环保：推广环保理念，采用清洁能源和环保材料，减少对环境的影响</a:t>
            </a:r>
            <a:endParaRPr altLang="en-US" dirty="0" sz="2400" lang="zh-CN">
              <a:latin typeface="+mn-ea"/>
              <a:ea typeface="+mn-ea"/>
            </a:endParaRPr>
          </a:p>
        </p:txBody>
      </p:sp>
      <p:sp>
        <p:nvSpPr>
          <p:cNvPr id="105239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数字化转型：利用大数据、人工智能等技术提升服务效率和质量</a:t>
            </a:r>
            <a:endParaRPr altLang="en-US" dirty="0" sz="2400" lang="zh-CN">
              <a:latin typeface="+mn-ea"/>
              <a:ea typeface="+mn-ea"/>
            </a:endParaRPr>
          </a:p>
        </p:txBody>
      </p:sp>
      <p:sp>
        <p:nvSpPr>
          <p:cNvPr id="105239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多元化服务：满足不同人群的多样化需求，提供个性化、定制化的服务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0" name="标题 1"/>
          <p:cNvSpPr>
            <a:spLocks noGrp="1"/>
          </p:cNvSpPr>
          <p:nvPr>
            <p:ph type="title" idx="2"/>
            <p:custDataLst>
              <p:tags r:id="rId1"/>
            </p:custDataLst>
          </p:nvPr>
        </p:nvSpPr>
        <p:spPr/>
        <p:txBody>
          <a:bodyPr/>
          <a:p>
            <a:r>
              <a:rPr altLang="en-US" lang="zh-CN"/>
              <a:t>2024年公共服务行业工作总结</a:t>
            </a:r>
            <a:endParaRPr altLang="en-US" lang="zh-CN"/>
          </a:p>
        </p:txBody>
      </p:sp>
      <p:sp>
        <p:nvSpPr>
          <p:cNvPr id="1052682"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20" name="标题 2"/>
          <p:cNvSpPr>
            <a:spLocks noGrp="1"/>
          </p:cNvSpPr>
          <p:nvPr>
            <p:ph type="title" idx="44"/>
          </p:nvPr>
        </p:nvSpPr>
        <p:spPr/>
        <p:txBody>
          <a:bodyPr/>
          <a:p>
            <a:r>
              <a:rPr altLang="en-US" lang="zh-CN"/>
              <a:t>工作成果</a:t>
            </a:r>
            <a:endParaRPr altLang="en-US" lang="zh-CN"/>
          </a:p>
        </p:txBody>
      </p:sp>
      <p:sp>
        <p:nvSpPr>
          <p:cNvPr id="105342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2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2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2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公共服务行业规模增长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创新服务模式</a:t>
            </a:r>
            <a:endParaRPr dirty="0" sz="2000" err="1">
              <a:solidFill>
                <a:schemeClr val="tx1">
                  <a:lumMod val="75000"/>
                  <a:lumOff val="25000"/>
                </a:schemeClr>
              </a:solidFill>
              <a:latin typeface="+mn-ea"/>
              <a:ea typeface="+mn-ea"/>
              <a:cs typeface="+mn-ea"/>
              <a:sym typeface="+mn-lt"/>
            </a:endParaRPr>
          </a:p>
        </p:txBody>
      </p:sp>
      <p:sp>
        <p:nvSpPr>
          <p:cNvPr id="105344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4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4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44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客户满意度提高</a:t>
            </a:r>
            <a:endParaRPr dirty="0" sz="2000" err="1">
              <a:solidFill>
                <a:schemeClr val="tx1">
                  <a:lumMod val="75000"/>
                  <a:lumOff val="25000"/>
                </a:schemeClr>
              </a:solidFill>
              <a:latin typeface="+mn-ea"/>
              <a:ea typeface="+mn-ea"/>
              <a:cs typeface="+mn-ea"/>
              <a:sym typeface="+mn-lt"/>
            </a:endParaRPr>
          </a:p>
        </p:txBody>
      </p:sp>
      <p:sp>
        <p:nvSpPr>
          <p:cNvPr id="10534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服务质量提升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46" name="内容占位符 1"/>
          <p:cNvSpPr>
            <a:spLocks noGrp="1"/>
          </p:cNvSpPr>
          <p:nvPr>
            <p:ph idx="45"/>
          </p:nvPr>
        </p:nvSpPr>
        <p:spPr/>
        <p:txBody>
          <a:bodyPr>
            <a:normAutofit fontScale="96250"/>
          </a:bodyPr>
          <a:p>
            <a:r>
              <a:rPr altLang="en-US" lang="zh-CN"/>
              <a:t>创新点：公共服务行业在2024年采用了哪些新的技术、模式或方法，以提升服务质量和效率</a:t>
            </a:r>
            <a:endParaRPr altLang="en-US" lang="zh-CN"/>
          </a:p>
          <a:p>
            <a:r>
              <a:rPr altLang="en-US" lang="zh-CN"/>
              <a:t>亮点：公共服务行业在2024年取得了哪些突出的成绩、成果或进步，以展示行业的发展和进步  以下是用户提供的信息和标题： 我正在写一份主题为“2024公共服务行业工作总结与展望”的PPT,现在准备介绍“2024年公共服务行业工作展望”,请帮我生成“未来发展趋势”为标题的内容 未来发展趋势</a:t>
            </a:r>
            <a:endParaRPr altLang="en-US" lang="zh-CN"/>
          </a:p>
          <a:p>
            <a:pPr lvl="1"/>
            <a:r>
              <a:rPr altLang="en-US" lang="zh-CN"/>
              <a:t>以下是用户提供的信息和标题：</a:t>
            </a:r>
            <a:endParaRPr altLang="en-US" lang="zh-CN"/>
          </a:p>
          <a:p>
            <a:pPr lvl="1"/>
            <a:r>
              <a:rPr altLang="en-US" lang="zh-CN"/>
              <a:t>我正在写一份主题为“2024公共服务行业工作总结与展望”的PPT,现在准备介绍“2024年公共服务行业工作展望”,请帮我生成“未来发展趋势”为标题的内容</a:t>
            </a:r>
            <a:endParaRPr altLang="en-US" lang="zh-CN"/>
          </a:p>
          <a:p>
            <a:pPr lvl="1"/>
            <a:r>
              <a:rPr altLang="en-US" lang="zh-CN"/>
              <a:t>未来发展趋势</a:t>
            </a:r>
            <a:endParaRPr altLang="en-US" lang="zh-CN"/>
          </a:p>
          <a:p>
            <a:r>
              <a:rPr altLang="en-US" lang="zh-CN"/>
              <a:t>公共服务行业未来发展的总体趋势和方向</a:t>
            </a:r>
            <a:endParaRPr altLang="en-US" lang="zh-CN"/>
          </a:p>
          <a:p>
            <a:r>
              <a:rPr altLang="en-US" lang="zh-CN"/>
              <a:t>公共服务行业未来将面临哪些挑战和机遇</a:t>
            </a:r>
            <a:endParaRPr altLang="en-US" lang="zh-CN"/>
          </a:p>
          <a:p>
            <a:r>
              <a:rPr altLang="en-US" lang="zh-CN"/>
              <a:t>公共服务行业未来将采取哪些措施和策略来应对挑战和抓住机遇</a:t>
            </a:r>
            <a:endParaRPr altLang="en-US" lang="zh-CN"/>
          </a:p>
          <a:p>
            <a:r>
              <a:rPr altLang="en-US" lang="zh-CN"/>
              <a:t>公共服务行业未来将如何与其他行业进行合作和互动，以实现更好的发展</a:t>
            </a:r>
            <a:endParaRPr altLang="en-US" lang="zh-CN"/>
          </a:p>
        </p:txBody>
      </p:sp>
      <p:sp>
        <p:nvSpPr>
          <p:cNvPr id="1053748" name="标题 2"/>
          <p:cNvSpPr>
            <a:spLocks noGrp="1"/>
          </p:cNvSpPr>
          <p:nvPr>
            <p:ph type="title" idx="44"/>
          </p:nvPr>
        </p:nvSpPr>
        <p:spPr/>
        <p:txBody>
          <a:bodyPr/>
          <a:p>
            <a:r>
              <a:rPr altLang="en-US" lang="zh-CN"/>
              <a:t>创新点与亮点</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34" name="标题 2"/>
          <p:cNvSpPr>
            <a:spLocks noGrp="1"/>
          </p:cNvSpPr>
          <p:nvPr>
            <p:ph type="title" idx="44"/>
          </p:nvPr>
        </p:nvSpPr>
        <p:spPr/>
        <p:txBody>
          <a:bodyPr/>
          <a:p>
            <a:r>
              <a:rPr altLang="en-US" lang="zh-CN"/>
              <a:t>存在问题与不足</a:t>
            </a:r>
            <a:endParaRPr altLang="en-US" lang="zh-CN"/>
          </a:p>
        </p:txBody>
      </p:sp>
      <p:sp>
        <p:nvSpPr>
          <p:cNvPr id="105403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3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服务质量参差不齐：部分地区或领域存在服务水平不高、服务质量不稳定的问题。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服务覆盖面不足：部分地区或群体仍存在服务空白，无法享受到基本的公共服务。</a:t>
            </a:r>
            <a:endParaRPr dirty="0" sz="2000" err="1">
              <a:solidFill>
                <a:schemeClr val="tx1">
                  <a:lumMod val="75000"/>
                  <a:lumOff val="25000"/>
                </a:schemeClr>
              </a:solidFill>
              <a:latin typeface="+mn-ea"/>
              <a:ea typeface="+mn-ea"/>
              <a:cs typeface="+mn-ea"/>
              <a:sym typeface="+mn-lt"/>
            </a:endParaRPr>
          </a:p>
        </p:txBody>
      </p:sp>
      <p:sp>
        <p:nvSpPr>
          <p:cNvPr id="105405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06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服务监管不到位：对公共服务行业的监管力度不够，存在一些不规范、不公正的现象。</a:t>
            </a:r>
            <a:endParaRPr dirty="0" sz="2000" err="1">
              <a:solidFill>
                <a:schemeClr val="tx1">
                  <a:lumMod val="75000"/>
                  <a:lumOff val="25000"/>
                </a:schemeClr>
              </a:solidFill>
              <a:latin typeface="+mn-ea"/>
              <a:ea typeface="+mn-ea"/>
              <a:cs typeface="+mn-ea"/>
              <a:sym typeface="+mn-lt"/>
            </a:endParaRPr>
          </a:p>
        </p:txBody>
      </p:sp>
      <p:sp>
        <p:nvSpPr>
          <p:cNvPr id="1054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服务效率有待提高：在某些公共服务领域，服务流程繁琐、效率低下，导致公众等待时间过长。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60" name="标题 1"/>
          <p:cNvSpPr>
            <a:spLocks noGrp="1"/>
          </p:cNvSpPr>
          <p:nvPr>
            <p:ph type="title" idx="2"/>
            <p:custDataLst>
              <p:tags r:id="rId1"/>
            </p:custDataLst>
          </p:nvPr>
        </p:nvSpPr>
        <p:spPr/>
        <p:txBody>
          <a:bodyPr/>
          <a:p>
            <a:r>
              <a:rPr altLang="en-US" lang="zh-CN"/>
              <a:t>2024年公共服务行业展望</a:t>
            </a:r>
            <a:endParaRPr altLang="en-US" lang="zh-CN"/>
          </a:p>
        </p:txBody>
      </p:sp>
      <p:sp>
        <p:nvSpPr>
          <p:cNvPr id="105436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00" name="标题 2"/>
          <p:cNvSpPr>
            <a:spLocks noGrp="1"/>
          </p:cNvSpPr>
          <p:nvPr>
            <p:ph type="title" idx="44"/>
          </p:nvPr>
        </p:nvSpPr>
        <p:spPr/>
        <p:txBody>
          <a:bodyPr/>
          <a:p>
            <a:r>
              <a:rPr altLang="en-US" lang="zh-CN"/>
              <a:t>发展趋势预测</a:t>
            </a:r>
            <a:endParaRPr altLang="en-US" lang="zh-CN"/>
          </a:p>
        </p:txBody>
      </p:sp>
      <p:sp>
        <p:nvSpPr>
          <p:cNvPr id="105510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10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数字化转型：利用大数据、人工智能等技术提升服务效率和质量</a:t>
            </a:r>
            <a:endParaRPr altLang="en-US" dirty="0" sz="2000" lang="zh-CN" spc="150">
              <a:solidFill>
                <a:schemeClr val="tx1">
                  <a:lumMod val="75000"/>
                  <a:lumOff val="25000"/>
                </a:schemeClr>
              </a:solidFill>
              <a:latin typeface="+mn-ea"/>
              <a:sym typeface="+mn-ea"/>
            </a:endParaRPr>
          </a:p>
        </p:txBody>
      </p:sp>
      <p:sp>
        <p:nvSpPr>
          <p:cNvPr id="105510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10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11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绿色环保：推动环保理念在公共服务行业的应用，降低能源消耗和排放</a:t>
            </a:r>
            <a:endParaRPr altLang="en-US" dirty="0" sz="2000" lang="zh-CN" spc="150">
              <a:solidFill>
                <a:schemeClr val="tx1">
                  <a:lumMod val="75000"/>
                  <a:lumOff val="25000"/>
                </a:schemeClr>
              </a:solidFill>
              <a:latin typeface="+mn-ea"/>
              <a:sym typeface="+mn-ea"/>
            </a:endParaRPr>
          </a:p>
        </p:txBody>
      </p:sp>
      <p:sp>
        <p:nvSpPr>
          <p:cNvPr id="105511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11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11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多元化服务：满足不同人群的需求，提供更加个性化、多样化的服务</a:t>
            </a:r>
            <a:endParaRPr altLang="en-US" dirty="0" sz="2000" lang="zh-CN" spc="150">
              <a:solidFill>
                <a:schemeClr val="tx1">
                  <a:lumMod val="75000"/>
                  <a:lumOff val="25000"/>
                </a:schemeClr>
              </a:solidFill>
              <a:latin typeface="+mn-ea"/>
              <a:sym typeface="+mn-ea"/>
            </a:endParaRPr>
          </a:p>
        </p:txBody>
      </p:sp>
      <p:sp>
        <p:nvSpPr>
          <p:cNvPr id="105511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12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12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国际化发展：加强与国际先进公共服务机构的合作与交流，提升国内公共服务行业的国际竞争力</a:t>
            </a:r>
            <a:endParaRPr altLang="en-US" dirty="0" sz="2000" lang="zh-CN" spc="150">
              <a:solidFill>
                <a:schemeClr val="tx1">
                  <a:lumMod val="75000"/>
                  <a:lumOff val="25000"/>
                </a:schemeClr>
              </a:solidFill>
              <a:latin typeface="+mn-ea"/>
              <a:sym typeface="+mn-ea"/>
            </a:endParaRPr>
          </a:p>
        </p:txBody>
      </p:sp>
      <p:sp>
        <p:nvSpPr>
          <p:cNvPr id="105512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10" name="标题 2"/>
          <p:cNvSpPr>
            <a:spLocks noGrp="1"/>
          </p:cNvSpPr>
          <p:nvPr>
            <p:ph type="title" idx="44"/>
          </p:nvPr>
        </p:nvSpPr>
        <p:spPr/>
        <p:txBody>
          <a:bodyPr/>
          <a:p>
            <a:r>
              <a:rPr altLang="en-US" lang="zh-CN"/>
              <a:t>政策环境分析</a:t>
            </a:r>
            <a:endParaRPr altLang="en-US" lang="zh-CN"/>
          </a:p>
        </p:txBody>
      </p:sp>
      <p:sp>
        <p:nvSpPr>
          <p:cNvPr id="10554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4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4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4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4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4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4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4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4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市场化改革：推动公共服务行业市场化改革，提高服务质量和效率</a:t>
            </a:r>
            <a:endParaRPr altLang="en-US" dirty="0" sz="2400" lang="zh-CN">
              <a:latin typeface="+mn-ea"/>
              <a:ea typeface="+mn-ea"/>
            </a:endParaRPr>
          </a:p>
        </p:txBody>
      </p:sp>
      <p:sp>
        <p:nvSpPr>
          <p:cNvPr id="10554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社会参与：鼓励社会力量参与公共服务行业，形成多元化供给格局</a:t>
            </a:r>
            <a:endParaRPr altLang="en-US" dirty="0" sz="2400" lang="zh-CN">
              <a:latin typeface="+mn-ea"/>
              <a:ea typeface="+mn-ea"/>
            </a:endParaRPr>
          </a:p>
        </p:txBody>
      </p:sp>
      <p:sp>
        <p:nvSpPr>
          <p:cNvPr id="10554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政策支持：政府加大对公共服务行业的投入和支持力度</a:t>
            </a:r>
            <a:endParaRPr altLang="en-US" dirty="0" sz="2400" lang="zh-CN">
              <a:latin typeface="+mn-ea"/>
              <a:ea typeface="+mn-ea"/>
            </a:endParaRPr>
          </a:p>
        </p:txBody>
      </p:sp>
      <p:sp>
        <p:nvSpPr>
          <p:cNvPr id="10554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法规完善：相关法规不断完善，为公共服务行业提供有力保障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20" name="标题 2"/>
          <p:cNvSpPr>
            <a:spLocks noGrp="1"/>
          </p:cNvSpPr>
          <p:nvPr>
            <p:ph type="title" idx="44"/>
          </p:nvPr>
        </p:nvSpPr>
        <p:spPr/>
        <p:txBody>
          <a:bodyPr/>
          <a:p>
            <a:r>
              <a:rPr altLang="en-US" lang="zh-CN"/>
              <a:t>行业创新方向</a:t>
            </a:r>
            <a:endParaRPr altLang="en-US" lang="zh-CN"/>
          </a:p>
        </p:txBody>
      </p:sp>
      <p:sp>
        <p:nvSpPr>
          <p:cNvPr id="105572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2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2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数字化转型：利用大数据、人工智能等技术提升服务效率和质量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2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3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3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绿色环保：推广清洁能源、节能减排等环保措施，促进可持续发展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3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3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3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多元化服务：满足不同人群的需求，提供个性化、定制化的服务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4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4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4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跨界合作：与其他行业进行合作，拓展业务范围，提升竞争力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30" name="标题 2"/>
          <p:cNvSpPr>
            <a:spLocks noGrp="1"/>
          </p:cNvSpPr>
          <p:nvPr>
            <p:ph type="title" idx="44"/>
          </p:nvPr>
        </p:nvSpPr>
        <p:spPr/>
        <p:txBody>
          <a:bodyPr/>
          <a:p>
            <a:r>
              <a:rPr altLang="en-US" lang="zh-CN"/>
              <a:t>未来挑战与机遇</a:t>
            </a:r>
            <a:endParaRPr altLang="en-US" lang="zh-CN"/>
          </a:p>
        </p:txBody>
      </p:sp>
      <p:sp>
        <p:nvSpPr>
          <p:cNvPr id="105603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03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03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公共服务行业发展趋势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03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04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04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未来面临的挑战与机遇</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604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04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行业政策与法规变化</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04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05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05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05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创新与技术应用对行业的影响</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40" name="标题 1"/>
          <p:cNvSpPr>
            <a:spLocks noGrp="1"/>
          </p:cNvSpPr>
          <p:nvPr>
            <p:ph type="title" idx="2"/>
            <p:custDataLst>
              <p:tags r:id="rId1"/>
            </p:custDataLst>
          </p:nvPr>
        </p:nvSpPr>
        <p:spPr/>
        <p:txBody>
          <a:bodyPr/>
          <a:p>
            <a:r>
              <a:rPr altLang="en-US" lang="zh-CN"/>
              <a:t>公共服务行业未来发展策略建议</a:t>
            </a:r>
            <a:endParaRPr altLang="en-US" lang="zh-CN"/>
          </a:p>
        </p:txBody>
      </p:sp>
      <p:sp>
        <p:nvSpPr>
          <p:cNvPr id="105634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80" name="标题 2"/>
          <p:cNvSpPr>
            <a:spLocks noGrp="1"/>
          </p:cNvSpPr>
          <p:nvPr>
            <p:ph type="title" idx="44"/>
          </p:nvPr>
        </p:nvSpPr>
        <p:spPr/>
        <p:txBody>
          <a:bodyPr/>
          <a:p>
            <a:r>
              <a:rPr altLang="en-US" lang="zh-CN"/>
              <a:t>加强政策引导与支持</a:t>
            </a:r>
            <a:endParaRPr altLang="en-US" lang="zh-CN"/>
          </a:p>
        </p:txBody>
      </p:sp>
      <p:sp>
        <p:nvSpPr>
          <p:cNvPr id="105708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8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8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8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9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加强政策宣传与培训：提高政策执行者的认识和执行能力，确保政策的有效实施。</a:t>
            </a:r>
            <a:endParaRPr altLang="en-US" sz="1400" lang="zh-CN" spc="150">
              <a:solidFill>
                <a:schemeClr val="tx1"/>
              </a:solidFill>
              <a:effectLst/>
              <a:latin typeface="+mn-ea"/>
              <a:sym typeface="+mn-ea"/>
            </a:endParaRPr>
          </a:p>
        </p:txBody>
      </p:sp>
      <p:sp>
        <p:nvSpPr>
          <p:cNvPr id="105709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制定明确的政策目标：明确公共服务行业的发展方向和目标，为政策制定提供依据。</a:t>
            </a:r>
            <a:endParaRPr altLang="en-US" dirty="0" sz="1400" lang="zh-CN" spc="150">
              <a:solidFill>
                <a:schemeClr val="tx1"/>
              </a:solidFill>
              <a:effectLst/>
              <a:latin typeface="+mn-ea"/>
              <a:sym typeface="+mn-ea"/>
            </a:endParaRPr>
          </a:p>
        </p:txBody>
      </p:sp>
      <p:sp>
        <p:nvSpPr>
          <p:cNvPr id="105709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加大财政投入与支持：增加对公共服务行业的财政投入，提高服务质量和效率。</a:t>
            </a:r>
            <a:endParaRPr altLang="en-US" sz="1400" lang="zh-CN" spc="150">
              <a:solidFill>
                <a:schemeClr val="tx1"/>
              </a:solidFill>
              <a:effectLst/>
              <a:latin typeface="+mn-ea"/>
              <a:sym typeface="+mn-ea"/>
            </a:endParaRPr>
          </a:p>
        </p:txBody>
      </p:sp>
      <p:sp>
        <p:nvSpPr>
          <p:cNvPr id="105709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建立政策评估与调整机制：定期对政策进行评估和调整，确保政策与实际需求相符合。</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82" name="标题 2"/>
          <p:cNvSpPr>
            <a:spLocks noGrp="1"/>
          </p:cNvSpPr>
          <p:nvPr>
            <p:ph type="title" idx="44"/>
          </p:nvPr>
        </p:nvSpPr>
        <p:spPr/>
        <p:txBody>
          <a:bodyPr/>
          <a:p>
            <a:r>
              <a:rPr altLang="en-US" lang="zh-CN"/>
              <a:t>推动技术创新与应用</a:t>
            </a:r>
            <a:endParaRPr altLang="en-US" lang="zh-CN"/>
          </a:p>
        </p:txBody>
      </p:sp>
      <p:sp>
        <p:nvSpPr>
          <p:cNvPr id="105738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38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38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39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39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39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39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39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提升公共服务行业的技术水平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74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加强与科技企业的合作与交流</a:t>
            </a:r>
            <a:endParaRPr dirty="0" sz="2000" err="1">
              <a:solidFill>
                <a:schemeClr val="tx1">
                  <a:lumMod val="75000"/>
                  <a:lumOff val="25000"/>
                </a:schemeClr>
              </a:solidFill>
              <a:latin typeface="+mn-ea"/>
              <a:ea typeface="+mn-ea"/>
              <a:cs typeface="+mn-ea"/>
              <a:sym typeface="+mn-lt"/>
            </a:endParaRPr>
          </a:p>
        </p:txBody>
      </p:sp>
      <p:sp>
        <p:nvSpPr>
          <p:cNvPr id="105740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0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0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741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1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1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1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1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培养和引进高素质技术人才</a:t>
            </a:r>
            <a:endParaRPr dirty="0" sz="2000" err="1">
              <a:solidFill>
                <a:schemeClr val="tx1">
                  <a:lumMod val="75000"/>
                  <a:lumOff val="25000"/>
                </a:schemeClr>
              </a:solidFill>
              <a:latin typeface="+mn-ea"/>
              <a:ea typeface="+mn-ea"/>
              <a:cs typeface="+mn-ea"/>
              <a:sym typeface="+mn-lt"/>
            </a:endParaRPr>
          </a:p>
        </p:txBody>
      </p:sp>
      <p:sp>
        <p:nvSpPr>
          <p:cNvPr id="10574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促进数字化转型和智能化升级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08" name="标题 2"/>
          <p:cNvSpPr>
            <a:spLocks noGrp="1"/>
          </p:cNvSpPr>
          <p:nvPr>
            <p:ph type="title" idx="44"/>
          </p:nvPr>
        </p:nvSpPr>
        <p:spPr/>
        <p:txBody>
          <a:bodyPr/>
          <a:p>
            <a:r>
              <a:rPr altLang="en-US" lang="zh-CN"/>
              <a:t>提升服务质量与效率</a:t>
            </a:r>
            <a:endParaRPr altLang="en-US" lang="zh-CN"/>
          </a:p>
        </p:txBody>
      </p:sp>
      <p:sp>
        <p:nvSpPr>
          <p:cNvPr id="105771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建立完善的客户服务体系，提高服务质量和效率</a:t>
            </a:r>
            <a:endParaRPr altLang="en-US" dirty="0" sz="1200" lang="zh-CN" spc="150">
              <a:solidFill>
                <a:schemeClr val="tx1">
                  <a:lumMod val="65000"/>
                  <a:lumOff val="35000"/>
                </a:schemeClr>
              </a:solidFill>
              <a:latin typeface="+mn-ea"/>
              <a:sym typeface="+mn-ea"/>
            </a:endParaRPr>
          </a:p>
        </p:txBody>
      </p:sp>
      <p:sp>
        <p:nvSpPr>
          <p:cNvPr id="105771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引入先进的技术手段，如人工智能、大数据等，提高服务效率和质量</a:t>
            </a:r>
            <a:endParaRPr altLang="en-US" dirty="0" sz="1200" lang="zh-CN" spc="150">
              <a:solidFill>
                <a:schemeClr val="tx1">
                  <a:lumMod val="65000"/>
                  <a:lumOff val="35000"/>
                </a:schemeClr>
              </a:solidFill>
              <a:latin typeface="+mn-ea"/>
              <a:sym typeface="+mn-ea"/>
            </a:endParaRPr>
          </a:p>
        </p:txBody>
      </p:sp>
      <p:sp>
        <p:nvSpPr>
          <p:cNvPr id="105771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加强员工培训，提高员工的服务意识和技能水平</a:t>
            </a:r>
            <a:endParaRPr altLang="en-US" dirty="0" sz="1200" lang="zh-CN" spc="150">
              <a:solidFill>
                <a:schemeClr val="tx1">
                  <a:lumMod val="65000"/>
                  <a:lumOff val="35000"/>
                </a:schemeClr>
              </a:solidFill>
              <a:latin typeface="+mn-ea"/>
              <a:sym typeface="+mn-ea"/>
            </a:endParaRPr>
          </a:p>
        </p:txBody>
      </p:sp>
      <p:sp>
        <p:nvSpPr>
          <p:cNvPr id="105771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建立有效的反馈机制，及时了解客户需求和意见，不断改进服务质量和效率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02" name="标题 2"/>
          <p:cNvSpPr>
            <a:spLocks noGrp="1"/>
          </p:cNvSpPr>
          <p:nvPr>
            <p:ph type="title" idx="44"/>
          </p:nvPr>
        </p:nvSpPr>
        <p:spPr/>
        <p:txBody>
          <a:bodyPr/>
          <a:p>
            <a:r>
              <a:rPr altLang="en-US" lang="zh-CN"/>
              <a:t>加强国际合作与交流</a:t>
            </a:r>
            <a:endParaRPr altLang="en-US" lang="zh-CN"/>
          </a:p>
        </p:txBody>
      </p:sp>
      <p:sp>
        <p:nvSpPr>
          <p:cNvPr id="105800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0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0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1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推动国际间公共服务行业合作项目</a:t>
            </a:r>
            <a:endParaRPr altLang="zh-CN" dirty="0" lang="en-US">
              <a:solidFill>
                <a:schemeClr val="dk1">
                  <a:lumMod val="80000"/>
                  <a:lumOff val="20000"/>
                </a:schemeClr>
              </a:solidFill>
              <a:latin typeface="+mn-ea"/>
              <a:sym typeface="+mn-ea"/>
            </a:endParaRPr>
          </a:p>
        </p:txBody>
      </p:sp>
      <p:sp>
        <p:nvSpPr>
          <p:cNvPr id="105801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1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1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1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积极参与国际公共服务行业合作与交流</a:t>
            </a:r>
            <a:endParaRPr altLang="en-US" dirty="0" lang="zh-CN">
              <a:solidFill>
                <a:schemeClr val="dk1">
                  <a:lumMod val="80000"/>
                  <a:lumOff val="20000"/>
                </a:schemeClr>
              </a:solidFill>
              <a:latin typeface="+mn-ea"/>
              <a:sym typeface="+mn-ea"/>
            </a:endParaRPr>
          </a:p>
        </p:txBody>
      </p:sp>
      <p:sp>
        <p:nvSpPr>
          <p:cNvPr id="105802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2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2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2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学习借鉴国际先进经验和技术</a:t>
            </a:r>
            <a:endParaRPr altLang="en-US" dirty="0" lang="zh-CN">
              <a:solidFill>
                <a:schemeClr val="dk1">
                  <a:lumMod val="80000"/>
                  <a:lumOff val="20000"/>
                </a:schemeClr>
              </a:solidFill>
              <a:latin typeface="+mn-ea"/>
              <a:sym typeface="+mn-ea"/>
            </a:endParaRPr>
          </a:p>
        </p:txBody>
      </p:sp>
      <p:sp>
        <p:nvSpPr>
          <p:cNvPr id="105802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3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3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03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提升我国公共服务行业的国际影响力和竞争力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20" name="标题 1"/>
          <p:cNvSpPr>
            <a:spLocks noGrp="1"/>
          </p:cNvSpPr>
          <p:nvPr>
            <p:ph type="title" idx="2"/>
            <p:custDataLst>
              <p:tags r:id="rId1"/>
            </p:custDataLst>
          </p:nvPr>
        </p:nvSpPr>
        <p:spPr/>
        <p:txBody>
          <a:bodyPr/>
          <a:p>
            <a:r>
              <a:rPr altLang="en-US" lang="zh-CN"/>
              <a:t>结论与建议</a:t>
            </a:r>
            <a:endParaRPr altLang="en-US" lang="zh-CN"/>
          </a:p>
        </p:txBody>
      </p:sp>
      <p:sp>
        <p:nvSpPr>
          <p:cNvPr id="1058322"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60" name="标题 2"/>
          <p:cNvSpPr>
            <a:spLocks noGrp="1"/>
          </p:cNvSpPr>
          <p:nvPr>
            <p:ph type="title" idx="44"/>
          </p:nvPr>
        </p:nvSpPr>
        <p:spPr/>
        <p:txBody>
          <a:bodyPr/>
          <a:p>
            <a:r>
              <a:rPr altLang="en-US" lang="zh-CN"/>
              <a:t>结论总结</a:t>
            </a:r>
            <a:endParaRPr altLang="en-US" lang="zh-CN"/>
          </a:p>
        </p:txBody>
      </p:sp>
      <p:sp>
        <p:nvSpPr>
          <p:cNvPr id="105906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06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06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06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07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行业在数字化、智能化、绿色化等方面取得了重要突破</a:t>
            </a:r>
            <a:endParaRPr altLang="en-US" sz="1400" lang="zh-CN" spc="150">
              <a:solidFill>
                <a:schemeClr val="tx1"/>
              </a:solidFill>
              <a:effectLst/>
              <a:latin typeface="+mn-ea"/>
              <a:sym typeface="+mn-ea"/>
            </a:endParaRPr>
          </a:p>
        </p:txBody>
      </p:sp>
      <p:sp>
        <p:nvSpPr>
          <p:cNvPr id="105907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公共服务行业在2024年取得了显著的发展和进步</a:t>
            </a:r>
            <a:endParaRPr altLang="en-US" dirty="0" sz="1400" lang="zh-CN" spc="150">
              <a:solidFill>
                <a:schemeClr val="tx1"/>
              </a:solidFill>
              <a:effectLst/>
              <a:latin typeface="+mn-ea"/>
              <a:sym typeface="+mn-ea"/>
            </a:endParaRPr>
          </a:p>
        </p:txBody>
      </p:sp>
      <p:sp>
        <p:nvSpPr>
          <p:cNvPr id="105907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行业在提高服务质量和效率方面取得了显著成效</a:t>
            </a:r>
            <a:endParaRPr altLang="en-US" sz="1400" lang="zh-CN" spc="150">
              <a:solidFill>
                <a:schemeClr val="tx1"/>
              </a:solidFill>
              <a:effectLst/>
              <a:latin typeface="+mn-ea"/>
              <a:sym typeface="+mn-ea"/>
            </a:endParaRPr>
          </a:p>
        </p:txBody>
      </p:sp>
      <p:sp>
        <p:nvSpPr>
          <p:cNvPr id="105907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行业在创新发展方面取得了重要进展，为未来发展奠定了坚实基础</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62" name="标题 2"/>
          <p:cNvSpPr>
            <a:spLocks noGrp="1"/>
          </p:cNvSpPr>
          <p:nvPr>
            <p:ph type="title" idx="44"/>
          </p:nvPr>
        </p:nvSpPr>
        <p:spPr/>
        <p:txBody>
          <a:bodyPr/>
          <a:p>
            <a:r>
              <a:rPr altLang="en-US" lang="zh-CN"/>
              <a:t>建议措施</a:t>
            </a:r>
            <a:endParaRPr altLang="en-US" lang="zh-CN"/>
          </a:p>
        </p:txBody>
      </p:sp>
      <p:sp>
        <p:nvSpPr>
          <p:cNvPr id="105936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36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36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37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937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推进数字化、智能化转型，提升公共服务行业科技水平</a:t>
            </a:r>
            <a:endParaRPr altLang="en-US" sz="1400" lang="zh-CN" spc="150">
              <a:solidFill>
                <a:schemeClr val="tx1"/>
              </a:solidFill>
              <a:effectLst/>
              <a:latin typeface="+mn-ea"/>
              <a:sym typeface="+mn-ea"/>
            </a:endParaRPr>
          </a:p>
        </p:txBody>
      </p:sp>
      <p:sp>
        <p:nvSpPr>
          <p:cNvPr id="105937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加强公共服务行业基础设施建设，提高服务质量和效率</a:t>
            </a:r>
            <a:endParaRPr altLang="en-US" dirty="0" sz="1400" lang="zh-CN" spc="150">
              <a:solidFill>
                <a:schemeClr val="tx1"/>
              </a:solidFill>
              <a:effectLst/>
              <a:latin typeface="+mn-ea"/>
              <a:sym typeface="+mn-ea"/>
            </a:endParaRPr>
          </a:p>
        </p:txBody>
      </p:sp>
      <p:sp>
        <p:nvSpPr>
          <p:cNvPr id="105937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加强行业监管和规范，确保公共服务行业健康有序发展</a:t>
            </a:r>
            <a:endParaRPr altLang="en-US" sz="1400" lang="zh-CN" spc="150">
              <a:solidFill>
                <a:schemeClr val="tx1"/>
              </a:solidFill>
              <a:effectLst/>
              <a:latin typeface="+mn-ea"/>
              <a:sym typeface="+mn-ea"/>
            </a:endParaRPr>
          </a:p>
        </p:txBody>
      </p:sp>
      <p:sp>
        <p:nvSpPr>
          <p:cNvPr id="105937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鼓励创新和人才培养，为公共服务行业提供更多优秀人才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64"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666"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1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6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1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3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36.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2023-12-17T15:46:17Z</dcterms:created>
  <dcterms:modified xsi:type="dcterms:W3CDTF">2023-12-17T15:46:17Z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444f5479c34a44249b19accddbc71a13_21</vt:lpwstr>
  </property>
</Properties>
</file>