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989" r:id="rId1"/>
    <p:sldMasterId id="2147494026" r:id="rId2"/>
  </p:sldMasterIdLst>
  <p:notesMasterIdLst>
    <p:notesMasterId r:id="rId3"/>
  </p:notesMasterIdLst>
  <p:sldIdLst>
    <p:sldId id="4795" r:id="rId4"/>
    <p:sldId id="4799" r:id="rId5"/>
    <p:sldId id="4802" r:id="rId6"/>
    <p:sldId id="4805" r:id="rId7"/>
    <p:sldId id="4808" r:id="rId8"/>
    <p:sldId id="4811" r:id="rId9"/>
    <p:sldId id="4814" r:id="rId10"/>
    <p:sldId id="4817" r:id="rId11"/>
    <p:sldId id="4820" r:id="rId12"/>
    <p:sldId id="4823" r:id="rId13"/>
    <p:sldId id="4826" r:id="rId14"/>
    <p:sldId id="4829" r:id="rId15"/>
    <p:sldId id="4832" r:id="rId1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9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80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tags" Target="../tags/tag18.xml"/><Relationship Id="rId20" Type="http://schemas.openxmlformats.org/officeDocument/2006/relationships/tags" Target="../tags/tag19.xml"/><Relationship Id="rId21" Type="http://schemas.openxmlformats.org/officeDocument/2006/relationships/tags" Target="../tags/tag20.xml"/><Relationship Id="rId22" Type="http://schemas.openxmlformats.org/officeDocument/2006/relationships/tags" Target="../tags/tag21.xml"/><Relationship Id="rId23" Type="http://schemas.openxmlformats.org/officeDocument/2006/relationships/tags" Target="../tags/tag22.xml"/><Relationship Id="rId24" Type="http://schemas.openxmlformats.org/officeDocument/2006/relationships/tags" Target="../tags/tag23.xml"/><Relationship Id="rId25" Type="http://schemas.openxmlformats.org/officeDocument/2006/relationships/tags" Target="../tags/tag24.xml"/><Relationship Id="rId26" Type="http://schemas.openxmlformats.org/officeDocument/2006/relationships/tags" Target="../tags/tag25.xml"/><Relationship Id="rId27" Type="http://schemas.openxmlformats.org/officeDocument/2006/relationships/tags" Target="../tags/tag26.xml"/><Relationship Id="rId28" Type="http://schemas.openxmlformats.org/officeDocument/2006/relationships/tags" Target="../tags/tag27.xml"/><Relationship Id="rId29" Type="http://schemas.openxmlformats.org/officeDocument/2006/relationships/tags" Target="../tags/tag28.xml"/><Relationship Id="rId30" Type="http://schemas.openxmlformats.org/officeDocument/2006/relationships/tags" Target="../tags/tag29.xml"/><Relationship Id="rId31" Type="http://schemas.openxmlformats.org/officeDocument/2006/relationships/tags" Target="../tags/tag30.xml"/><Relationship Id="rId32" Type="http://schemas.openxmlformats.org/officeDocument/2006/relationships/tags" Target="../tags/tag31.xml"/><Relationship Id="rId33" Type="http://schemas.openxmlformats.org/officeDocument/2006/relationships/tags" Target="../tags/tag32.xml"/><Relationship Id="rId34" Type="http://schemas.openxmlformats.org/officeDocument/2006/relationships/tags" Target="../tags/tag33.xml"/><Relationship Id="rId35" Type="http://schemas.openxmlformats.org/officeDocument/2006/relationships/tags" Target="../tags/tag34.xml"/><Relationship Id="rId36" Type="http://schemas.openxmlformats.org/officeDocument/2006/relationships/tags" Target="../tags/tag35.xml"/><Relationship Id="rId37" Type="http://schemas.openxmlformats.org/officeDocument/2006/relationships/tags" Target="../tags/tag36.xml"/><Relationship Id="rId38" Type="http://schemas.openxmlformats.org/officeDocument/2006/relationships/tags" Target="../tags/tag37.xml"/><Relationship Id="rId39" Type="http://schemas.openxmlformats.org/officeDocument/2006/relationships/tags" Target="../tags/tag38.xml"/><Relationship Id="rId40" Type="http://schemas.openxmlformats.org/officeDocument/2006/relationships/tags" Target="../tags/tag39.xml"/><Relationship Id="rId41" Type="http://schemas.openxmlformats.org/officeDocument/2006/relationships/tags" Target="../tags/tag40.xml"/><Relationship Id="rId42" Type="http://schemas.openxmlformats.org/officeDocument/2006/relationships/tags" Target="../tags/tag41.xml"/><Relationship Id="rId43" Type="http://schemas.openxmlformats.org/officeDocument/2006/relationships/tags" Target="../tags/tag42.xml"/><Relationship Id="rId44" Type="http://schemas.openxmlformats.org/officeDocument/2006/relationships/tags" Target="../tags/tag43.xml"/><Relationship Id="rId45" Type="http://schemas.openxmlformats.org/officeDocument/2006/relationships/tags" Target="../tags/tag44.xml"/><Relationship Id="rId46" Type="http://schemas.openxmlformats.org/officeDocument/2006/relationships/tags" Target="../tags/tag45.xml"/><Relationship Id="rId47" Type="http://schemas.openxmlformats.org/officeDocument/2006/relationships/tags" Target="../tags/tag46.xml"/><Relationship Id="rId48" Type="http://schemas.openxmlformats.org/officeDocument/2006/relationships/tags" Target="../tags/tag47.xml"/><Relationship Id="rId49" Type="http://schemas.openxmlformats.org/officeDocument/2006/relationships/tags" Target="../tags/tag48.xml"/><Relationship Id="rId50" Type="http://schemas.openxmlformats.org/officeDocument/2006/relationships/tags" Target="../tags/tag49.xml"/><Relationship Id="rId51" Type="http://schemas.openxmlformats.org/officeDocument/2006/relationships/tags" Target="../tags/tag50.xml"/><Relationship Id="rId52" Type="http://schemas.openxmlformats.org/officeDocument/2006/relationships/tags" Target="../tags/tag51.xml"/><Relationship Id="rId53" Type="http://schemas.openxmlformats.org/officeDocument/2006/relationships/tags" Target="../tags/tag52.xml"/><Relationship Id="rId54" Type="http://schemas.openxmlformats.org/officeDocument/2006/relationships/tags" Target="../tags/tag53.xml"/><Relationship Id="rId55" Type="http://schemas.openxmlformats.org/officeDocument/2006/relationships/tags" Target="../tags/tag54.xml"/><Relationship Id="rId56" Type="http://schemas.openxmlformats.org/officeDocument/2006/relationships/tags" Target="../tags/tag55.xml"/><Relationship Id="rId57" Type="http://schemas.openxmlformats.org/officeDocument/2006/relationships/tags" Target="../tags/tag56.xml"/><Relationship Id="rId58" Type="http://schemas.openxmlformats.org/officeDocument/2006/relationships/tags" Target="../tags/tag57.xml"/><Relationship Id="rId59" Type="http://schemas.openxmlformats.org/officeDocument/2006/relationships/tags" Target="../tags/tag58.xml"/><Relationship Id="rId60" Type="http://schemas.openxmlformats.org/officeDocument/2006/relationships/tags" Target="../tags/tag59.xml"/><Relationship Id="rId61" Type="http://schemas.openxmlformats.org/officeDocument/2006/relationships/tags" Target="../tags/tag60.xml"/><Relationship Id="rId62" Type="http://schemas.openxmlformats.org/officeDocument/2006/relationships/tags" Target="../tags/tag61.xml"/><Relationship Id="rId63" Type="http://schemas.openxmlformats.org/officeDocument/2006/relationships/tags" Target="../tags/tag62.xml"/><Relationship Id="rId64" Type="http://schemas.openxmlformats.org/officeDocument/2006/relationships/tags" Target="../tags/tag63.xml"/><Relationship Id="rId65" Type="http://schemas.openxmlformats.org/officeDocument/2006/relationships/tags" Target="../tags/tag64.xml"/><Relationship Id="rId6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tags" Target="../tags/tag77.xml"/><Relationship Id="rId9" Type="http://schemas.openxmlformats.org/officeDocument/2006/relationships/tags" Target="../tags/tag78.xml"/><Relationship Id="rId10" Type="http://schemas.openxmlformats.org/officeDocument/2006/relationships/tags" Target="../tags/tag79.xml"/><Relationship Id="rId11" Type="http://schemas.openxmlformats.org/officeDocument/2006/relationships/tags" Target="../tags/tag80.xml"/><Relationship Id="rId12" Type="http://schemas.openxmlformats.org/officeDocument/2006/relationships/tags" Target="../tags/tag81.xml"/><Relationship Id="rId13" Type="http://schemas.openxmlformats.org/officeDocument/2006/relationships/tags" Target="../tags/tag82.xml"/><Relationship Id="rId14" Type="http://schemas.openxmlformats.org/officeDocument/2006/relationships/tags" Target="../tags/tag83.xml"/><Relationship Id="rId15" Type="http://schemas.openxmlformats.org/officeDocument/2006/relationships/tags" Target="../tags/tag84.xml"/><Relationship Id="rId16" Type="http://schemas.openxmlformats.org/officeDocument/2006/relationships/tags" Target="../tags/tag85.xml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ags" Target="../tags/tag93.xml"/><Relationship Id="rId25" Type="http://schemas.openxmlformats.org/officeDocument/2006/relationships/tags" Target="../tags/tag94.xml"/><Relationship Id="rId26" Type="http://schemas.openxmlformats.org/officeDocument/2006/relationships/tags" Target="../tags/tag95.xml"/><Relationship Id="rId27" Type="http://schemas.openxmlformats.org/officeDocument/2006/relationships/tags" Target="../tags/tag96.xml"/><Relationship Id="rId28" Type="http://schemas.openxmlformats.org/officeDocument/2006/relationships/tags" Target="../tags/tag97.xml"/><Relationship Id="rId29" Type="http://schemas.openxmlformats.org/officeDocument/2006/relationships/tags" Target="../tags/tag98.xml"/><Relationship Id="rId30" Type="http://schemas.openxmlformats.org/officeDocument/2006/relationships/tags" Target="../tags/tag99.xml"/><Relationship Id="rId31" Type="http://schemas.openxmlformats.org/officeDocument/2006/relationships/tags" Target="../tags/tag100.xml"/><Relationship Id="rId32" Type="http://schemas.openxmlformats.org/officeDocument/2006/relationships/tags" Target="../tags/tag101.xml"/><Relationship Id="rId3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tags" Target="../tags/tag119.xml"/><Relationship Id="rId19" Type="http://schemas.openxmlformats.org/officeDocument/2006/relationships/tags" Target="../tags/tag120.xml"/><Relationship Id="rId20" Type="http://schemas.openxmlformats.org/officeDocument/2006/relationships/tags" Target="../tags/tag121.xml"/><Relationship Id="rId21" Type="http://schemas.openxmlformats.org/officeDocument/2006/relationships/tags" Target="../tags/tag122.xml"/><Relationship Id="rId22" Type="http://schemas.openxmlformats.org/officeDocument/2006/relationships/tags" Target="../tags/tag123.xml"/><Relationship Id="rId23" Type="http://schemas.openxmlformats.org/officeDocument/2006/relationships/tags" Target="../tags/tag124.xml"/><Relationship Id="rId24" Type="http://schemas.openxmlformats.org/officeDocument/2006/relationships/tags" Target="../tags/tag125.xml"/><Relationship Id="rId25" Type="http://schemas.openxmlformats.org/officeDocument/2006/relationships/tags" Target="../tags/tag126.xml"/><Relationship Id="rId26" Type="http://schemas.openxmlformats.org/officeDocument/2006/relationships/tags" Target="../tags/tag127.xml"/><Relationship Id="rId27" Type="http://schemas.openxmlformats.org/officeDocument/2006/relationships/tags" Target="../tags/tag128.xml"/><Relationship Id="rId28" Type="http://schemas.openxmlformats.org/officeDocument/2006/relationships/tags" Target="../tags/tag129.xml"/><Relationship Id="rId29" Type="http://schemas.openxmlformats.org/officeDocument/2006/relationships/tags" Target="../tags/tag130.xml"/><Relationship Id="rId30" Type="http://schemas.openxmlformats.org/officeDocument/2006/relationships/tags" Target="../tags/tag131.xml"/><Relationship Id="rId31" Type="http://schemas.openxmlformats.org/officeDocument/2006/relationships/tags" Target="../tags/tag132.xml"/><Relationship Id="rId32" Type="http://schemas.openxmlformats.org/officeDocument/2006/relationships/tags" Target="../tags/tag133.xml"/><Relationship Id="rId33" Type="http://schemas.openxmlformats.org/officeDocument/2006/relationships/tags" Target="../tags/tag134.xml"/><Relationship Id="rId3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image" Target="../media/image2.png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30" Type="http://schemas.openxmlformats.org/officeDocument/2006/relationships/tags" Target="../tags/tag193.xml"/><Relationship Id="rId31" Type="http://schemas.openxmlformats.org/officeDocument/2006/relationships/tags" Target="../tags/tag194.xml"/><Relationship Id="rId32" Type="http://schemas.openxmlformats.org/officeDocument/2006/relationships/tags" Target="../tags/tag195.xml"/><Relationship Id="rId33" Type="http://schemas.openxmlformats.org/officeDocument/2006/relationships/tags" Target="../tags/tag196.xml"/><Relationship Id="rId34" Type="http://schemas.openxmlformats.org/officeDocument/2006/relationships/tags" Target="../tags/tag197.xml"/><Relationship Id="rId35" Type="http://schemas.openxmlformats.org/officeDocument/2006/relationships/tags" Target="../tags/tag198.xml"/><Relationship Id="rId36" Type="http://schemas.openxmlformats.org/officeDocument/2006/relationships/tags" Target="../tags/tag199.xml"/><Relationship Id="rId37" Type="http://schemas.openxmlformats.org/officeDocument/2006/relationships/tags" Target="../tags/tag200.xml"/><Relationship Id="rId38" Type="http://schemas.openxmlformats.org/officeDocument/2006/relationships/tags" Target="../tags/tag201.xml"/><Relationship Id="rId3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VCG41N126607681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13764" y="0"/>
            <a:ext cx="1888015" cy="3047113"/>
          </a:xfrm>
          <a:prstGeom prst="rect"/>
        </p:spPr>
      </p:pic>
      <p:cxnSp>
        <p:nvCxnSpPr>
          <p:cNvPr id="3145733" name="直接连接符 8"/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924197" y="4948805"/>
            <a:ext cx="1886803" cy="1911735"/>
          </a:xfrm>
          <a:custGeom>
            <a:avLst/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5" h="1924435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8" name="任意多边形: 形状 11"/>
          <p:cNvSpPr/>
          <p:nvPr userDrawn="1">
            <p:custDataLst>
              <p:tags r:id="rId5"/>
            </p:custDataLst>
          </p:nvPr>
        </p:nvSpPr>
        <p:spPr>
          <a:xfrm>
            <a:off x="0" y="5696299"/>
            <a:ext cx="1161701" cy="1161701"/>
          </a:xfrm>
          <a:custGeom>
            <a:avLst/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80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866592" y="4689266"/>
            <a:ext cx="1515694" cy="757847"/>
          </a:xfrm>
          <a:custGeom>
            <a:avLst/>
            <a:gdLst>
              <a:gd name="connsiteX0" fmla="*/ 938749 w 1877497"/>
              <a:gd name="connsiteY0" fmla="*/ 938749 h 938748"/>
              <a:gd name="connsiteX1" fmla="*/ 1877498 w 1877497"/>
              <a:gd name="connsiteY1" fmla="*/ 0 h 938748"/>
              <a:gd name="connsiteX2" fmla="*/ 0 w 1877497"/>
              <a:gd name="connsiteY2" fmla="*/ 0 h 938748"/>
              <a:gd name="connsiteX3" fmla="*/ 938749 w 1877497"/>
              <a:gd name="connsiteY3" fmla="*/ 938749 h 938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7497" h="938748">
                <a:moveTo>
                  <a:pt x="938749" y="938749"/>
                </a:moveTo>
                <a:cubicBezTo>
                  <a:pt x="1457114" y="938749"/>
                  <a:pt x="1877498" y="518366"/>
                  <a:pt x="1877498" y="0"/>
                </a:cubicBezTo>
                <a:lnTo>
                  <a:pt x="0" y="0"/>
                </a:lnTo>
                <a:cubicBezTo>
                  <a:pt x="0" y="518366"/>
                  <a:pt x="420383" y="938749"/>
                  <a:pt x="938749" y="93874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82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762000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84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900430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86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03822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88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7665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0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31508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2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45351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4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762000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6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900430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8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03822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0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7665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2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31508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4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45351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6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762000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8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900430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0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03822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2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7665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4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31508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6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45351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8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762000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0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900430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2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03822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4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7665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6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31508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8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145351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cxnSp>
        <p:nvCxnSpPr>
          <p:cNvPr id="3145735" name="直接连接符 42"/>
          <p:cNvCxnSpPr>
            <a:cxnSpLocks/>
          </p:cNvCxnSpPr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: 形状 43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2" name="任意多边形: 形状 12"/>
          <p:cNvSpPr/>
          <p:nvPr userDrawn="1">
            <p:custDataLst>
              <p:tags r:id="rId33"/>
            </p:custDataLst>
          </p:nvPr>
        </p:nvSpPr>
        <p:spPr>
          <a:xfrm flipH="1">
            <a:off x="11188065" y="1419860"/>
            <a:ext cx="1003935" cy="2008505"/>
          </a:xfrm>
          <a:custGeom>
            <a:avLst/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4" name="任意多边形: 形状 81"/>
          <p:cNvSpPr/>
          <p:nvPr userDrawn="1">
            <p:custDataLst>
              <p:tags r:id="rId34"/>
            </p:custDataLst>
          </p:nvPr>
        </p:nvSpPr>
        <p:spPr>
          <a:xfrm>
            <a:off x="1095692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36" name="任意多边形: 形状 82"/>
          <p:cNvSpPr/>
          <p:nvPr userDrawn="1">
            <p:custDataLst>
              <p:tags r:id="rId35"/>
            </p:custDataLst>
          </p:nvPr>
        </p:nvSpPr>
        <p:spPr>
          <a:xfrm>
            <a:off x="1109535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38" name="任意多边形: 形状 83"/>
          <p:cNvSpPr/>
          <p:nvPr userDrawn="1">
            <p:custDataLst>
              <p:tags r:id="rId36"/>
            </p:custDataLst>
          </p:nvPr>
        </p:nvSpPr>
        <p:spPr>
          <a:xfrm>
            <a:off x="1123315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0" name="任意多边形: 形状 84"/>
          <p:cNvSpPr/>
          <p:nvPr userDrawn="1">
            <p:custDataLst>
              <p:tags r:id="rId37"/>
            </p:custDataLst>
          </p:nvPr>
        </p:nvSpPr>
        <p:spPr>
          <a:xfrm>
            <a:off x="1137158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2" name="任意多边形: 形状 85"/>
          <p:cNvSpPr/>
          <p:nvPr userDrawn="1">
            <p:custDataLst>
              <p:tags r:id="rId38"/>
            </p:custDataLst>
          </p:nvPr>
        </p:nvSpPr>
        <p:spPr>
          <a:xfrm>
            <a:off x="1151001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4" name="任意多边形: 形状 86"/>
          <p:cNvSpPr/>
          <p:nvPr userDrawn="1">
            <p:custDataLst>
              <p:tags r:id="rId39"/>
            </p:custDataLst>
          </p:nvPr>
        </p:nvSpPr>
        <p:spPr>
          <a:xfrm>
            <a:off x="1164844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6" name="任意多边形: 形状 87"/>
          <p:cNvSpPr/>
          <p:nvPr userDrawn="1">
            <p:custDataLst>
              <p:tags r:id="rId40"/>
            </p:custDataLst>
          </p:nvPr>
        </p:nvSpPr>
        <p:spPr>
          <a:xfrm>
            <a:off x="1095692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8" name="任意多边形: 形状 88"/>
          <p:cNvSpPr/>
          <p:nvPr userDrawn="1">
            <p:custDataLst>
              <p:tags r:id="rId41"/>
            </p:custDataLst>
          </p:nvPr>
        </p:nvSpPr>
        <p:spPr>
          <a:xfrm>
            <a:off x="1109535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0" name="任意多边形: 形状 89"/>
          <p:cNvSpPr/>
          <p:nvPr userDrawn="1">
            <p:custDataLst>
              <p:tags r:id="rId42"/>
            </p:custDataLst>
          </p:nvPr>
        </p:nvSpPr>
        <p:spPr>
          <a:xfrm>
            <a:off x="1123315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2" name="任意多边形: 形状 90"/>
          <p:cNvSpPr/>
          <p:nvPr userDrawn="1">
            <p:custDataLst>
              <p:tags r:id="rId43"/>
            </p:custDataLst>
          </p:nvPr>
        </p:nvSpPr>
        <p:spPr>
          <a:xfrm>
            <a:off x="1137158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4" name="任意多边形: 形状 91"/>
          <p:cNvSpPr/>
          <p:nvPr userDrawn="1">
            <p:custDataLst>
              <p:tags r:id="rId44"/>
            </p:custDataLst>
          </p:nvPr>
        </p:nvSpPr>
        <p:spPr>
          <a:xfrm>
            <a:off x="1151001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6" name="任意多边形: 形状 92"/>
          <p:cNvSpPr/>
          <p:nvPr userDrawn="1">
            <p:custDataLst>
              <p:tags r:id="rId45"/>
            </p:custDataLst>
          </p:nvPr>
        </p:nvSpPr>
        <p:spPr>
          <a:xfrm>
            <a:off x="1164844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8" name="任意多边形: 形状 93"/>
          <p:cNvSpPr/>
          <p:nvPr userDrawn="1">
            <p:custDataLst>
              <p:tags r:id="rId46"/>
            </p:custDataLst>
          </p:nvPr>
        </p:nvSpPr>
        <p:spPr>
          <a:xfrm>
            <a:off x="1095692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0" name="任意多边形: 形状 94"/>
          <p:cNvSpPr/>
          <p:nvPr userDrawn="1">
            <p:custDataLst>
              <p:tags r:id="rId47"/>
            </p:custDataLst>
          </p:nvPr>
        </p:nvSpPr>
        <p:spPr>
          <a:xfrm>
            <a:off x="1109535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2" name="任意多边形: 形状 95"/>
          <p:cNvSpPr/>
          <p:nvPr userDrawn="1">
            <p:custDataLst>
              <p:tags r:id="rId48"/>
            </p:custDataLst>
          </p:nvPr>
        </p:nvSpPr>
        <p:spPr>
          <a:xfrm>
            <a:off x="1123315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4" name="任意多边形: 形状 96"/>
          <p:cNvSpPr/>
          <p:nvPr userDrawn="1">
            <p:custDataLst>
              <p:tags r:id="rId49"/>
            </p:custDataLst>
          </p:nvPr>
        </p:nvSpPr>
        <p:spPr>
          <a:xfrm>
            <a:off x="1137158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6" name="任意多边形: 形状 97"/>
          <p:cNvSpPr/>
          <p:nvPr userDrawn="1">
            <p:custDataLst>
              <p:tags r:id="rId50"/>
            </p:custDataLst>
          </p:nvPr>
        </p:nvSpPr>
        <p:spPr>
          <a:xfrm>
            <a:off x="1151001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8" name="任意多边形: 形状 98"/>
          <p:cNvSpPr/>
          <p:nvPr userDrawn="1">
            <p:custDataLst>
              <p:tags r:id="rId51"/>
            </p:custDataLst>
          </p:nvPr>
        </p:nvSpPr>
        <p:spPr>
          <a:xfrm>
            <a:off x="1164844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0" name="任意多边形: 形状 99"/>
          <p:cNvSpPr/>
          <p:nvPr userDrawn="1">
            <p:custDataLst>
              <p:tags r:id="rId52"/>
            </p:custDataLst>
          </p:nvPr>
        </p:nvSpPr>
        <p:spPr>
          <a:xfrm>
            <a:off x="1095692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2" name="任意多边形: 形状 100"/>
          <p:cNvSpPr/>
          <p:nvPr userDrawn="1">
            <p:custDataLst>
              <p:tags r:id="rId53"/>
            </p:custDataLst>
          </p:nvPr>
        </p:nvSpPr>
        <p:spPr>
          <a:xfrm>
            <a:off x="1109535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4" name="任意多边形: 形状 101"/>
          <p:cNvSpPr/>
          <p:nvPr userDrawn="1">
            <p:custDataLst>
              <p:tags r:id="rId54"/>
            </p:custDataLst>
          </p:nvPr>
        </p:nvSpPr>
        <p:spPr>
          <a:xfrm>
            <a:off x="1123315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6" name="任意多边形: 形状 102"/>
          <p:cNvSpPr/>
          <p:nvPr userDrawn="1">
            <p:custDataLst>
              <p:tags r:id="rId55"/>
            </p:custDataLst>
          </p:nvPr>
        </p:nvSpPr>
        <p:spPr>
          <a:xfrm>
            <a:off x="1137158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8" name="任意多边形: 形状 103"/>
          <p:cNvSpPr/>
          <p:nvPr userDrawn="1">
            <p:custDataLst>
              <p:tags r:id="rId56"/>
            </p:custDataLst>
          </p:nvPr>
        </p:nvSpPr>
        <p:spPr>
          <a:xfrm>
            <a:off x="1151001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80" name="任意多边形: 形状 104"/>
          <p:cNvSpPr/>
          <p:nvPr userDrawn="1">
            <p:custDataLst>
              <p:tags r:id="rId57"/>
            </p:custDataLst>
          </p:nvPr>
        </p:nvSpPr>
        <p:spPr>
          <a:xfrm>
            <a:off x="1164844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82" name="标题 1"/>
          <p:cNvSpPr>
            <a:spLocks noGrp="1"/>
          </p:cNvSpPr>
          <p:nvPr>
            <p:ph type="ctrTitle" hasCustomPrompt="1"/>
            <p:custDataLst>
              <p:tags r:id="rId58"/>
            </p:custDataLst>
          </p:nvPr>
        </p:nvSpPr>
        <p:spPr>
          <a:xfrm>
            <a:off x="838200" y="1656000"/>
            <a:ext cx="10515600" cy="18000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altLang="en-US" dirty="0" lang="zh-CN"/>
              <a:t>单击添加文档标题</a:t>
            </a:r>
            <a:endParaRPr altLang="en-US" dirty="0" lang="zh-CN"/>
          </a:p>
        </p:txBody>
      </p:sp>
      <p:sp>
        <p:nvSpPr>
          <p:cNvPr id="1048784" name="副标题 2"/>
          <p:cNvSpPr>
            <a:spLocks noGrp="1"/>
          </p:cNvSpPr>
          <p:nvPr>
            <p:ph type="subTitle" idx="1"/>
            <p:custDataLst>
              <p:tags r:id="rId59"/>
            </p:custDataLst>
          </p:nvPr>
        </p:nvSpPr>
        <p:spPr>
          <a:xfrm>
            <a:off x="838200" y="3705186"/>
            <a:ext cx="10515600" cy="866814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6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6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6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63"/>
            </p:custDataLst>
          </p:nvPr>
        </p:nvSpPr>
        <p:spPr>
          <a:xfrm>
            <a:off x="4781641" y="4586170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400">
                <a:solidFill>
                  <a:schemeClr val="accent6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94" name="文本占位符 9"/>
          <p:cNvSpPr>
            <a:spLocks noGrp="1"/>
          </p:cNvSpPr>
          <p:nvPr>
            <p:ph type="body" sz="quarter" idx="18" hasCustomPrompt="1"/>
            <p:custDataLst>
              <p:tags r:id="rId64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6" name="文本占位符 13"/>
          <p:cNvSpPr>
            <a:spLocks noGrp="1"/>
          </p:cNvSpPr>
          <p:nvPr>
            <p:ph type="body" sz="quarter" idx="14" hasCustomPrompt="1"/>
            <p:custDataLst>
              <p:tags r:id="rId65"/>
            </p:custDataLst>
          </p:nvPr>
        </p:nvSpPr>
        <p:spPr>
          <a:xfrm>
            <a:off x="8825231" y="326198"/>
            <a:ext cx="28800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200">
                <a:solidFill>
                  <a:schemeClr val="accent6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bg>
      <p:bgPr>
        <a:solidFill>
          <a:schemeClr val="bg2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任意多边形: 形状 84"/>
          <p:cNvSpPr/>
          <p:nvPr userDrawn="1">
            <p:custDataLst>
              <p:tags r:id="rId1"/>
            </p:custDataLst>
          </p:nvPr>
        </p:nvSpPr>
        <p:spPr>
          <a:xfrm>
            <a:off x="0" y="815926"/>
            <a:ext cx="3010487" cy="5732586"/>
          </a:xfrm>
          <a:custGeom>
            <a:avLst/>
            <a:gdLst>
              <a:gd name="connsiteX0" fmla="*/ 144194 w 3010487"/>
              <a:gd name="connsiteY0" fmla="*/ 0 h 5732586"/>
              <a:gd name="connsiteX1" fmla="*/ 3010487 w 3010487"/>
              <a:gd name="connsiteY1" fmla="*/ 2866293 h 5732586"/>
              <a:gd name="connsiteX2" fmla="*/ 144194 w 3010487"/>
              <a:gd name="connsiteY2" fmla="*/ 5732586 h 5732586"/>
              <a:gd name="connsiteX3" fmla="*/ 0 w 3010487"/>
              <a:gd name="connsiteY3" fmla="*/ 5728940 h 5732586"/>
              <a:gd name="connsiteX4" fmla="*/ 0 w 3010487"/>
              <a:gd name="connsiteY4" fmla="*/ 3646 h 573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87" h="5732586">
                <a:moveTo>
                  <a:pt x="144194" y="0"/>
                </a:moveTo>
                <a:cubicBezTo>
                  <a:pt x="1727204" y="0"/>
                  <a:pt x="3010487" y="1283283"/>
                  <a:pt x="3010487" y="2866293"/>
                </a:cubicBezTo>
                <a:cubicBezTo>
                  <a:pt x="3010487" y="4449303"/>
                  <a:pt x="1727204" y="5732586"/>
                  <a:pt x="144194" y="5732586"/>
                </a:cubicBezTo>
                <a:lnTo>
                  <a:pt x="0" y="5728940"/>
                </a:lnTo>
                <a:lnTo>
                  <a:pt x="0" y="364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10" name="任意多边形: 形状 108"/>
          <p:cNvSpPr/>
          <p:nvPr userDrawn="1">
            <p:custDataLst>
              <p:tags r:id="rId2"/>
            </p:custDataLst>
          </p:nvPr>
        </p:nvSpPr>
        <p:spPr>
          <a:xfrm>
            <a:off x="101981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2" name="任意多边形: 形状 109"/>
          <p:cNvSpPr/>
          <p:nvPr userDrawn="1">
            <p:custDataLst>
              <p:tags r:id="rId3"/>
            </p:custDataLst>
          </p:nvPr>
        </p:nvSpPr>
        <p:spPr>
          <a:xfrm>
            <a:off x="123698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4" name="任意多边形: 形状 110"/>
          <p:cNvSpPr/>
          <p:nvPr userDrawn="1">
            <p:custDataLst>
              <p:tags r:id="rId4"/>
            </p:custDataLst>
          </p:nvPr>
        </p:nvSpPr>
        <p:spPr>
          <a:xfrm>
            <a:off x="145478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6" name="任意多边形: 形状 111"/>
          <p:cNvSpPr/>
          <p:nvPr userDrawn="1">
            <p:custDataLst>
              <p:tags r:id="rId5"/>
            </p:custDataLst>
          </p:nvPr>
        </p:nvSpPr>
        <p:spPr>
          <a:xfrm>
            <a:off x="167259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8" name="任意多边形: 形状 112"/>
          <p:cNvSpPr/>
          <p:nvPr userDrawn="1">
            <p:custDataLst>
              <p:tags r:id="rId6"/>
            </p:custDataLst>
          </p:nvPr>
        </p:nvSpPr>
        <p:spPr>
          <a:xfrm>
            <a:off x="188976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0" name="任意多边形: 形状 113"/>
          <p:cNvSpPr/>
          <p:nvPr userDrawn="1">
            <p:custDataLst>
              <p:tags r:id="rId7"/>
            </p:custDataLst>
          </p:nvPr>
        </p:nvSpPr>
        <p:spPr>
          <a:xfrm>
            <a:off x="210756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2" name="任意多边形: 形状 102"/>
          <p:cNvSpPr/>
          <p:nvPr userDrawn="1">
            <p:custDataLst>
              <p:tags r:id="rId8"/>
            </p:custDataLst>
          </p:nvPr>
        </p:nvSpPr>
        <p:spPr>
          <a:xfrm>
            <a:off x="101981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4" name="任意多边形: 形状 103"/>
          <p:cNvSpPr/>
          <p:nvPr userDrawn="1">
            <p:custDataLst>
              <p:tags r:id="rId9"/>
            </p:custDataLst>
          </p:nvPr>
        </p:nvSpPr>
        <p:spPr>
          <a:xfrm>
            <a:off x="123698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6" name="任意多边形: 形状 104"/>
          <p:cNvSpPr/>
          <p:nvPr userDrawn="1">
            <p:custDataLst>
              <p:tags r:id="rId10"/>
            </p:custDataLst>
          </p:nvPr>
        </p:nvSpPr>
        <p:spPr>
          <a:xfrm>
            <a:off x="145478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8" name="任意多边形: 形状 105"/>
          <p:cNvSpPr/>
          <p:nvPr userDrawn="1">
            <p:custDataLst>
              <p:tags r:id="rId11"/>
            </p:custDataLst>
          </p:nvPr>
        </p:nvSpPr>
        <p:spPr>
          <a:xfrm>
            <a:off x="167259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0" name="任意多边形: 形状 106"/>
          <p:cNvSpPr/>
          <p:nvPr userDrawn="1">
            <p:custDataLst>
              <p:tags r:id="rId12"/>
            </p:custDataLst>
          </p:nvPr>
        </p:nvSpPr>
        <p:spPr>
          <a:xfrm>
            <a:off x="188976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2" name="任意多边形: 形状 107"/>
          <p:cNvSpPr/>
          <p:nvPr userDrawn="1">
            <p:custDataLst>
              <p:tags r:id="rId13"/>
            </p:custDataLst>
          </p:nvPr>
        </p:nvSpPr>
        <p:spPr>
          <a:xfrm>
            <a:off x="210756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4" name="任意多边形: 形状 96"/>
          <p:cNvSpPr/>
          <p:nvPr userDrawn="1">
            <p:custDataLst>
              <p:tags r:id="rId14"/>
            </p:custDataLst>
          </p:nvPr>
        </p:nvSpPr>
        <p:spPr>
          <a:xfrm>
            <a:off x="101981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6" name="任意多边形: 形状 97"/>
          <p:cNvSpPr/>
          <p:nvPr userDrawn="1">
            <p:custDataLst>
              <p:tags r:id="rId15"/>
            </p:custDataLst>
          </p:nvPr>
        </p:nvSpPr>
        <p:spPr>
          <a:xfrm>
            <a:off x="123698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8" name="任意多边形: 形状 98"/>
          <p:cNvSpPr/>
          <p:nvPr userDrawn="1">
            <p:custDataLst>
              <p:tags r:id="rId16"/>
            </p:custDataLst>
          </p:nvPr>
        </p:nvSpPr>
        <p:spPr>
          <a:xfrm>
            <a:off x="145478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0" name="任意多边形: 形状 99"/>
          <p:cNvSpPr/>
          <p:nvPr userDrawn="1">
            <p:custDataLst>
              <p:tags r:id="rId17"/>
            </p:custDataLst>
          </p:nvPr>
        </p:nvSpPr>
        <p:spPr>
          <a:xfrm>
            <a:off x="167259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2" name="任意多边形: 形状 100"/>
          <p:cNvSpPr/>
          <p:nvPr userDrawn="1">
            <p:custDataLst>
              <p:tags r:id="rId18"/>
            </p:custDataLst>
          </p:nvPr>
        </p:nvSpPr>
        <p:spPr>
          <a:xfrm>
            <a:off x="188976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4" name="任意多边形: 形状 101"/>
          <p:cNvSpPr/>
          <p:nvPr userDrawn="1">
            <p:custDataLst>
              <p:tags r:id="rId19"/>
            </p:custDataLst>
          </p:nvPr>
        </p:nvSpPr>
        <p:spPr>
          <a:xfrm>
            <a:off x="210756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6" name="任意多边形: 形状 90"/>
          <p:cNvSpPr/>
          <p:nvPr userDrawn="1">
            <p:custDataLst>
              <p:tags r:id="rId20"/>
            </p:custDataLst>
          </p:nvPr>
        </p:nvSpPr>
        <p:spPr>
          <a:xfrm>
            <a:off x="101981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8" name="任意多边形: 形状 91"/>
          <p:cNvSpPr/>
          <p:nvPr userDrawn="1">
            <p:custDataLst>
              <p:tags r:id="rId21"/>
            </p:custDataLst>
          </p:nvPr>
        </p:nvSpPr>
        <p:spPr>
          <a:xfrm>
            <a:off x="123698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0" name="任意多边形: 形状 92"/>
          <p:cNvSpPr/>
          <p:nvPr userDrawn="1">
            <p:custDataLst>
              <p:tags r:id="rId22"/>
            </p:custDataLst>
          </p:nvPr>
        </p:nvSpPr>
        <p:spPr>
          <a:xfrm>
            <a:off x="145478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2" name="任意多边形: 形状 93"/>
          <p:cNvSpPr/>
          <p:nvPr userDrawn="1">
            <p:custDataLst>
              <p:tags r:id="rId23"/>
            </p:custDataLst>
          </p:nvPr>
        </p:nvSpPr>
        <p:spPr>
          <a:xfrm>
            <a:off x="167259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4" name="任意多边形: 形状 94"/>
          <p:cNvSpPr/>
          <p:nvPr userDrawn="1">
            <p:custDataLst>
              <p:tags r:id="rId24"/>
            </p:custDataLst>
          </p:nvPr>
        </p:nvSpPr>
        <p:spPr>
          <a:xfrm>
            <a:off x="188976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6" name="任意多边形: 形状 95"/>
          <p:cNvSpPr/>
          <p:nvPr userDrawn="1">
            <p:custDataLst>
              <p:tags r:id="rId25"/>
            </p:custDataLst>
          </p:nvPr>
        </p:nvSpPr>
        <p:spPr>
          <a:xfrm>
            <a:off x="210756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8" name="任意多边形: 形状 115"/>
          <p:cNvSpPr/>
          <p:nvPr>
            <p:custDataLst>
              <p:tags r:id="rId26"/>
            </p:custDataLst>
          </p:nvPr>
        </p:nvSpPr>
        <p:spPr>
          <a:xfrm>
            <a:off x="10883032" y="5494407"/>
            <a:ext cx="1308968" cy="1363593"/>
          </a:xfrm>
          <a:custGeom>
            <a:avLst/>
            <a:gdLst>
              <a:gd name="connsiteX0" fmla="*/ 672905 w 1308968"/>
              <a:gd name="connsiteY0" fmla="*/ 0 h 1363593"/>
              <a:gd name="connsiteX1" fmla="*/ 1292915 w 1308968"/>
              <a:gd name="connsiteY1" fmla="*/ 416454 h 1363593"/>
              <a:gd name="connsiteX2" fmla="*/ 1308968 w 1308968"/>
              <a:gd name="connsiteY2" fmla="*/ 468831 h 1363593"/>
              <a:gd name="connsiteX3" fmla="*/ 1308968 w 1308968"/>
              <a:gd name="connsiteY3" fmla="*/ 1363593 h 1363593"/>
              <a:gd name="connsiteX4" fmla="*/ 0 w 1308968"/>
              <a:gd name="connsiteY4" fmla="*/ 1363593 h 1363593"/>
              <a:gd name="connsiteX5" fmla="*/ 0 w 1308968"/>
              <a:gd name="connsiteY5" fmla="*/ 681797 h 1363593"/>
              <a:gd name="connsiteX6" fmla="*/ 672905 w 1308968"/>
              <a:gd name="connsiteY6" fmla="*/ 0 h 136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968" h="1363593">
                <a:moveTo>
                  <a:pt x="672905" y="0"/>
                </a:moveTo>
                <a:cubicBezTo>
                  <a:pt x="951555" y="0"/>
                  <a:pt x="1190739" y="171761"/>
                  <a:pt x="1292915" y="416454"/>
                </a:cubicBezTo>
                <a:lnTo>
                  <a:pt x="1308968" y="468831"/>
                </a:lnTo>
                <a:lnTo>
                  <a:pt x="1308968" y="1363593"/>
                </a:lnTo>
                <a:lnTo>
                  <a:pt x="0" y="1363593"/>
                </a:lnTo>
                <a:lnTo>
                  <a:pt x="0" y="681797"/>
                </a:lnTo>
                <a:cubicBezTo>
                  <a:pt x="0" y="305353"/>
                  <a:pt x="301371" y="0"/>
                  <a:pt x="67290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 wrap="square">
            <a:noAutofit/>
          </a:bodyPr>
          <a:p>
            <a:endParaRPr altLang="en-US" lang="zh-CN"/>
          </a:p>
        </p:txBody>
      </p:sp>
      <p:sp>
        <p:nvSpPr>
          <p:cNvPr id="1048860" name="任意多边形: 形状 116"/>
          <p:cNvSpPr/>
          <p:nvPr>
            <p:custDataLst>
              <p:tags r:id="rId27"/>
            </p:custDataLst>
          </p:nvPr>
        </p:nvSpPr>
        <p:spPr>
          <a:xfrm>
            <a:off x="10503205" y="6426987"/>
            <a:ext cx="862759" cy="431379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cxnSp>
        <p:nvCxnSpPr>
          <p:cNvPr id="3145737" name="直接连接符 123"/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4670473" y="5491317"/>
            <a:ext cx="6189785" cy="0"/>
          </a:xfrm>
          <a:prstGeom prst="line"/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标题 1"/>
          <p:cNvSpPr>
            <a:spLocks noGrp="1"/>
          </p:cNvSpPr>
          <p:nvPr>
            <p:ph type="title" hasCustomPrompt="1"/>
            <p:custDataLst>
              <p:tags r:id="rId29"/>
            </p:custDataLst>
          </p:nvPr>
        </p:nvSpPr>
        <p:spPr>
          <a:xfrm>
            <a:off x="73040" y="2266101"/>
            <a:ext cx="2034412" cy="2688797"/>
          </a:xfrm>
        </p:spPr>
        <p:txBody>
          <a:bodyPr anchor="ctr">
            <a:noAutofit/>
          </a:bodyPr>
          <a:lstStyle>
            <a:lvl1pPr algn="r">
              <a:defRPr sz="72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</a:t>
            </a:r>
            <a:br>
              <a:rPr altLang="zh-CN" dirty="0" lang="en-US"/>
            </a:br>
            <a:r>
              <a:rPr altLang="en-US" dirty="0" lang="zh-CN"/>
              <a:t>题</a:t>
            </a:r>
            <a:endParaRPr altLang="en-US" dirty="0" lang="zh-CN"/>
          </a:p>
        </p:txBody>
      </p:sp>
      <p:sp>
        <p:nvSpPr>
          <p:cNvPr id="1048864" name="日期占位符 6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6" name="页脚占位符 7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8" name="灯片编号占位符 8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9348036" y="816492"/>
            <a:ext cx="2843964" cy="5731457"/>
          </a:xfrm>
          <a:custGeom>
            <a:avLst/>
            <a:gdLst>
              <a:gd name="connsiteX0" fmla="*/ 2843964 w 2843964"/>
              <a:gd name="connsiteY0" fmla="*/ 0 h 5731457"/>
              <a:gd name="connsiteX1" fmla="*/ 2843964 w 2843964"/>
              <a:gd name="connsiteY1" fmla="*/ 5731457 h 5731457"/>
              <a:gd name="connsiteX2" fmla="*/ 2718794 w 2843964"/>
              <a:gd name="connsiteY2" fmla="*/ 5728292 h 5731457"/>
              <a:gd name="connsiteX3" fmla="*/ 0 w 2843964"/>
              <a:gd name="connsiteY3" fmla="*/ 2865728 h 5731457"/>
              <a:gd name="connsiteX4" fmla="*/ 2718794 w 2843964"/>
              <a:gd name="connsiteY4" fmla="*/ 3165 h 573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964" h="5731457">
                <a:moveTo>
                  <a:pt x="2843964" y="0"/>
                </a:moveTo>
                <a:lnTo>
                  <a:pt x="2843964" y="5731457"/>
                </a:lnTo>
                <a:lnTo>
                  <a:pt x="2718794" y="5728292"/>
                </a:lnTo>
                <a:cubicBezTo>
                  <a:pt x="1204331" y="5651523"/>
                  <a:pt x="0" y="4399269"/>
                  <a:pt x="0" y="2865728"/>
                </a:cubicBezTo>
                <a:cubicBezTo>
                  <a:pt x="0" y="1332187"/>
                  <a:pt x="1204331" y="79933"/>
                  <a:pt x="2718794" y="3165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872" name="任意多边形: 形状 32"/>
          <p:cNvSpPr/>
          <p:nvPr userDrawn="1">
            <p:custDataLst>
              <p:tags r:id="rId2"/>
            </p:custDataLst>
          </p:nvPr>
        </p:nvSpPr>
        <p:spPr>
          <a:xfrm>
            <a:off x="1005522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74" name="任意多边形: 形状 33"/>
          <p:cNvSpPr/>
          <p:nvPr userDrawn="1">
            <p:custDataLst>
              <p:tags r:id="rId3"/>
            </p:custDataLst>
          </p:nvPr>
        </p:nvSpPr>
        <p:spPr>
          <a:xfrm>
            <a:off x="1027303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76" name="任意多边形: 形状 34"/>
          <p:cNvSpPr/>
          <p:nvPr userDrawn="1">
            <p:custDataLst>
              <p:tags r:id="rId4"/>
            </p:custDataLst>
          </p:nvPr>
        </p:nvSpPr>
        <p:spPr>
          <a:xfrm>
            <a:off x="1049020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78" name="任意多边形: 形状 35"/>
          <p:cNvSpPr/>
          <p:nvPr userDrawn="1">
            <p:custDataLst>
              <p:tags r:id="rId5"/>
            </p:custDataLst>
          </p:nvPr>
        </p:nvSpPr>
        <p:spPr>
          <a:xfrm>
            <a:off x="1070800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0" name="任意多边形: 形状 36"/>
          <p:cNvSpPr/>
          <p:nvPr userDrawn="1">
            <p:custDataLst>
              <p:tags r:id="rId6"/>
            </p:custDataLst>
          </p:nvPr>
        </p:nvSpPr>
        <p:spPr>
          <a:xfrm>
            <a:off x="1092517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2" name="任意多边形: 形状 37"/>
          <p:cNvSpPr/>
          <p:nvPr userDrawn="1">
            <p:custDataLst>
              <p:tags r:id="rId7"/>
            </p:custDataLst>
          </p:nvPr>
        </p:nvSpPr>
        <p:spPr>
          <a:xfrm>
            <a:off x="1114298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4" name="任意多边形: 形状 26"/>
          <p:cNvSpPr/>
          <p:nvPr userDrawn="1">
            <p:custDataLst>
              <p:tags r:id="rId8"/>
            </p:custDataLst>
          </p:nvPr>
        </p:nvSpPr>
        <p:spPr>
          <a:xfrm>
            <a:off x="1005522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6" name="任意多边形: 形状 27"/>
          <p:cNvSpPr/>
          <p:nvPr userDrawn="1">
            <p:custDataLst>
              <p:tags r:id="rId9"/>
            </p:custDataLst>
          </p:nvPr>
        </p:nvSpPr>
        <p:spPr>
          <a:xfrm>
            <a:off x="1027303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8" name="任意多边形: 形状 28"/>
          <p:cNvSpPr/>
          <p:nvPr userDrawn="1">
            <p:custDataLst>
              <p:tags r:id="rId10"/>
            </p:custDataLst>
          </p:nvPr>
        </p:nvSpPr>
        <p:spPr>
          <a:xfrm>
            <a:off x="1049020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0" name="任意多边形: 形状 29"/>
          <p:cNvSpPr/>
          <p:nvPr userDrawn="1">
            <p:custDataLst>
              <p:tags r:id="rId11"/>
            </p:custDataLst>
          </p:nvPr>
        </p:nvSpPr>
        <p:spPr>
          <a:xfrm>
            <a:off x="1070800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2" name="任意多边形: 形状 30"/>
          <p:cNvSpPr/>
          <p:nvPr userDrawn="1">
            <p:custDataLst>
              <p:tags r:id="rId12"/>
            </p:custDataLst>
          </p:nvPr>
        </p:nvSpPr>
        <p:spPr>
          <a:xfrm>
            <a:off x="1092517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4" name="任意多边形: 形状 31"/>
          <p:cNvSpPr/>
          <p:nvPr userDrawn="1">
            <p:custDataLst>
              <p:tags r:id="rId13"/>
            </p:custDataLst>
          </p:nvPr>
        </p:nvSpPr>
        <p:spPr>
          <a:xfrm>
            <a:off x="1114298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6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05522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8" name="任意多边形: 形状 21"/>
          <p:cNvSpPr/>
          <p:nvPr userDrawn="1">
            <p:custDataLst>
              <p:tags r:id="rId15"/>
            </p:custDataLst>
          </p:nvPr>
        </p:nvSpPr>
        <p:spPr>
          <a:xfrm>
            <a:off x="1027303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0" name="任意多边形: 形状 22"/>
          <p:cNvSpPr/>
          <p:nvPr userDrawn="1">
            <p:custDataLst>
              <p:tags r:id="rId16"/>
            </p:custDataLst>
          </p:nvPr>
        </p:nvSpPr>
        <p:spPr>
          <a:xfrm>
            <a:off x="1049020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2" name="任意多边形: 形状 23"/>
          <p:cNvSpPr/>
          <p:nvPr userDrawn="1">
            <p:custDataLst>
              <p:tags r:id="rId17"/>
            </p:custDataLst>
          </p:nvPr>
        </p:nvSpPr>
        <p:spPr>
          <a:xfrm>
            <a:off x="1070800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4" name="任意多边形: 形状 24"/>
          <p:cNvSpPr/>
          <p:nvPr userDrawn="1">
            <p:custDataLst>
              <p:tags r:id="rId18"/>
            </p:custDataLst>
          </p:nvPr>
        </p:nvSpPr>
        <p:spPr>
          <a:xfrm>
            <a:off x="1092517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6" name="任意多边形: 形状 25"/>
          <p:cNvSpPr/>
          <p:nvPr userDrawn="1">
            <p:custDataLst>
              <p:tags r:id="rId19"/>
            </p:custDataLst>
          </p:nvPr>
        </p:nvSpPr>
        <p:spPr>
          <a:xfrm>
            <a:off x="1114298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8" name="任意多边形: 形状 14"/>
          <p:cNvSpPr/>
          <p:nvPr userDrawn="1">
            <p:custDataLst>
              <p:tags r:id="rId20"/>
            </p:custDataLst>
          </p:nvPr>
        </p:nvSpPr>
        <p:spPr>
          <a:xfrm>
            <a:off x="1005522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0" name="任意多边形: 形状 15"/>
          <p:cNvSpPr/>
          <p:nvPr userDrawn="1">
            <p:custDataLst>
              <p:tags r:id="rId21"/>
            </p:custDataLst>
          </p:nvPr>
        </p:nvSpPr>
        <p:spPr>
          <a:xfrm>
            <a:off x="1027303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2" name="任意多边形: 形状 16"/>
          <p:cNvSpPr/>
          <p:nvPr userDrawn="1">
            <p:custDataLst>
              <p:tags r:id="rId22"/>
            </p:custDataLst>
          </p:nvPr>
        </p:nvSpPr>
        <p:spPr>
          <a:xfrm>
            <a:off x="1049020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4" name="任意多边形: 形状 17"/>
          <p:cNvSpPr/>
          <p:nvPr userDrawn="1">
            <p:custDataLst>
              <p:tags r:id="rId23"/>
            </p:custDataLst>
          </p:nvPr>
        </p:nvSpPr>
        <p:spPr>
          <a:xfrm>
            <a:off x="1070800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6" name="任意多边形: 形状 18"/>
          <p:cNvSpPr/>
          <p:nvPr userDrawn="1">
            <p:custDataLst>
              <p:tags r:id="rId24"/>
            </p:custDataLst>
          </p:nvPr>
        </p:nvSpPr>
        <p:spPr>
          <a:xfrm>
            <a:off x="1092517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8" name="任意多边形: 形状 19"/>
          <p:cNvSpPr/>
          <p:nvPr userDrawn="1">
            <p:custDataLst>
              <p:tags r:id="rId25"/>
            </p:custDataLst>
          </p:nvPr>
        </p:nvSpPr>
        <p:spPr>
          <a:xfrm>
            <a:off x="1114298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20" name="任意多边形 1"/>
          <p:cNvSpPr/>
          <p:nvPr userDrawn="1">
            <p:custDataLst>
              <p:tags r:id="rId26"/>
            </p:custDataLst>
          </p:nvPr>
        </p:nvSpPr>
        <p:spPr>
          <a:xfrm>
            <a:off x="206375" y="5969564"/>
            <a:ext cx="1343382" cy="889071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16" h="1400">
                <a:moveTo>
                  <a:pt x="1058" y="0"/>
                </a:moveTo>
                <a:cubicBezTo>
                  <a:pt x="1570" y="0"/>
                  <a:pt x="1997" y="368"/>
                  <a:pt x="2096" y="857"/>
                </a:cubicBezTo>
                <a:lnTo>
                  <a:pt x="2116" y="1053"/>
                </a:lnTo>
                <a:lnTo>
                  <a:pt x="1762" y="1053"/>
                </a:lnTo>
                <a:lnTo>
                  <a:pt x="1762" y="1400"/>
                </a:lnTo>
                <a:lnTo>
                  <a:pt x="0" y="1400"/>
                </a:lnTo>
                <a:lnTo>
                  <a:pt x="0" y="1053"/>
                </a:lnTo>
                <a:lnTo>
                  <a:pt x="0" y="1053"/>
                </a:lnTo>
                <a:lnTo>
                  <a:pt x="20" y="857"/>
                </a:lnTo>
                <a:cubicBezTo>
                  <a:pt x="119" y="368"/>
                  <a:pt x="546" y="0"/>
                  <a:pt x="10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cxnSp>
        <p:nvCxnSpPr>
          <p:cNvPr id="3145739" name="直接连接符 39"/>
          <p:cNvCxnSpPr>
            <a:cxnSpLocks/>
          </p:cNvCxnSpPr>
          <p:nvPr userDrawn="1">
            <p:custDataLst>
              <p:tags r:id="rId27"/>
            </p:custDataLst>
          </p:nvPr>
        </p:nvCxnSpPr>
        <p:spPr>
          <a:xfrm>
            <a:off x="1549757" y="6527800"/>
            <a:ext cx="8572143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任意多边形: 形状 40"/>
          <p:cNvSpPr/>
          <p:nvPr userDrawn="1">
            <p:custDataLst>
              <p:tags r:id="rId28"/>
            </p:custDataLst>
          </p:nvPr>
        </p:nvSpPr>
        <p:spPr>
          <a:xfrm>
            <a:off x="1075734" y="6426567"/>
            <a:ext cx="862759" cy="431379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24" name="标题 1"/>
          <p:cNvSpPr>
            <a:spLocks noGrp="1"/>
          </p:cNvSpPr>
          <p:nvPr>
            <p:ph type="title"/>
            <p:custDataLst>
              <p:tags r:id="rId29"/>
            </p:custDataLst>
          </p:nvPr>
        </p:nvSpPr>
        <p:spPr>
          <a:xfrm>
            <a:off x="1581138" y="700668"/>
            <a:ext cx="6603643" cy="4992039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26" name="日期占位符 3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8" name="页脚占位符 4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30" name="灯片编号占位符 5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32" name="文本占位符 7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10270349" y="2560320"/>
            <a:ext cx="1632479" cy="1869606"/>
          </a:xfrm>
        </p:spPr>
        <p:txBody>
          <a:bodyPr anchor="ctr">
            <a:noAutofit/>
          </a:bodyPr>
          <a:lstStyle>
            <a:lvl1pPr algn="ctr" indent="0" marL="0">
              <a:buNone/>
              <a:defRPr b="1" sz="72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9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9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9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VCG41N126607681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13764" y="0"/>
            <a:ext cx="1888015" cy="3047113"/>
          </a:xfrm>
          <a:prstGeom prst="rect"/>
        </p:spPr>
      </p:pic>
      <p:cxnSp>
        <p:nvCxnSpPr>
          <p:cNvPr id="3145741" name="直接连接符 8"/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4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845675" y="5245735"/>
            <a:ext cx="1585595" cy="1607185"/>
          </a:xfrm>
          <a:custGeom>
            <a:avLst/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5" h="1924435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96" name="任意多边形: 形状 11"/>
          <p:cNvSpPr/>
          <p:nvPr userDrawn="1">
            <p:custDataLst>
              <p:tags r:id="rId5"/>
            </p:custDataLst>
          </p:nvPr>
        </p:nvSpPr>
        <p:spPr>
          <a:xfrm flipH="1">
            <a:off x="11099800" y="1419860"/>
            <a:ext cx="1092200" cy="2183765"/>
          </a:xfrm>
          <a:custGeom>
            <a:avLst/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98" name="任意多边形: 形状 14"/>
          <p:cNvSpPr/>
          <p:nvPr userDrawn="1">
            <p:custDataLst>
              <p:tags r:id="rId6"/>
            </p:custDataLst>
          </p:nvPr>
        </p:nvSpPr>
        <p:spPr>
          <a:xfrm>
            <a:off x="1095692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0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1109535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2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1123315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4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137158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6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51001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8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164844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0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095692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2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1109535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4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1123315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6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137158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8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51001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164844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2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095692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4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1109535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6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1123315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8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137158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0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51001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2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164844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4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095692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6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1109535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8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1123315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0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137158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2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51001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4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164844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6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0" y="5696299"/>
            <a:ext cx="1161701" cy="1161701"/>
          </a:xfrm>
          <a:custGeom>
            <a:avLst/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cxnSp>
        <p:nvCxnSpPr>
          <p:cNvPr id="3145743" name="直接连接符 43"/>
          <p:cNvCxnSpPr>
            <a:cxnSpLocks/>
          </p:cNvCxnSpPr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8" name="任意多边形: 形状 44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050" name="标题 1"/>
          <p:cNvSpPr>
            <a:spLocks noGrp="1"/>
          </p:cNvSpPr>
          <p:nvPr>
            <p:ph type="ctrTitle"/>
            <p:custDataLst>
              <p:tags r:id="rId33"/>
            </p:custDataLst>
          </p:nvPr>
        </p:nvSpPr>
        <p:spPr>
          <a:xfrm>
            <a:off x="2225242" y="1100447"/>
            <a:ext cx="7756958" cy="276359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052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4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5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058" name="文本占位符 9"/>
          <p:cNvSpPr>
            <a:spLocks noGrp="1"/>
          </p:cNvSpPr>
          <p:nvPr>
            <p:ph type="body" sz="quarter" idx="18" hasCustomPrompt="1"/>
            <p:custDataLst>
              <p:tags r:id="rId37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060" name="文本占位符 23"/>
          <p:cNvSpPr>
            <a:spLocks noGrp="1"/>
          </p:cNvSpPr>
          <p:nvPr>
            <p:ph type="body" sz="quarter" idx="19" hasCustomPrompt="1"/>
            <p:custDataLst>
              <p:tags r:id="rId38"/>
            </p:custDataLst>
          </p:nvPr>
        </p:nvSpPr>
        <p:spPr>
          <a:xfrm>
            <a:off x="4781641" y="4205797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400">
                <a:solidFill>
                  <a:schemeClr val="accent6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tags" Target="../tags/tag211.xml"/><Relationship Id="rId22" Type="http://schemas.openxmlformats.org/officeDocument/2006/relationships/tags" Target="../tags/tag2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990" r:id="rId1"/>
    <p:sldLayoutId id="2147493991" r:id="rId2"/>
    <p:sldLayoutId id="2147493992" r:id="rId3"/>
    <p:sldLayoutId id="2147493993" r:id="rId4"/>
    <p:sldLayoutId id="2147493994" r:id="rId5"/>
    <p:sldLayoutId id="2147493995" r:id="rId6"/>
    <p:sldLayoutId id="2147493996" r:id="rId7"/>
    <p:sldLayoutId id="2147493997" r:id="rId8"/>
    <p:sldLayoutId id="2147493998" r:id="rId9"/>
    <p:sldLayoutId id="2147493999" r:id="rId10"/>
    <p:sldLayoutId id="214749400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3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18147" y="1123697"/>
            <a:ext cx="10535653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任意多边形: 形状 14"/>
          <p:cNvSpPr/>
          <p:nvPr userDrawn="1">
            <p:custDataLst>
              <p:tags r:id="rId18"/>
            </p:custDataLst>
          </p:nvPr>
        </p:nvSpPr>
        <p:spPr>
          <a:xfrm>
            <a:off x="206549" y="6189274"/>
            <a:ext cx="1343208" cy="668726"/>
          </a:xfrm>
          <a:custGeom>
            <a:avLst/>
            <a:gdLst>
              <a:gd name="connsiteX0" fmla="*/ 671605 w 1343208"/>
              <a:gd name="connsiteY0" fmla="*/ 0 h 668726"/>
              <a:gd name="connsiteX1" fmla="*/ 1330834 w 1343208"/>
              <a:gd name="connsiteY1" fmla="*/ 544421 h 668726"/>
              <a:gd name="connsiteX2" fmla="*/ 1343208 w 1343208"/>
              <a:gd name="connsiteY2" fmla="*/ 668726 h 668726"/>
              <a:gd name="connsiteX3" fmla="*/ 0 w 1343208"/>
              <a:gd name="connsiteY3" fmla="*/ 668726 h 668726"/>
              <a:gd name="connsiteX4" fmla="*/ 12374 w 1343208"/>
              <a:gd name="connsiteY4" fmla="*/ 544421 h 668726"/>
              <a:gd name="connsiteX5" fmla="*/ 671605 w 1343208"/>
              <a:gd name="connsiteY5" fmla="*/ 0 h 668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208" h="668726">
                <a:moveTo>
                  <a:pt x="671605" y="0"/>
                </a:moveTo>
                <a:cubicBezTo>
                  <a:pt x="996697" y="0"/>
                  <a:pt x="1268070" y="233786"/>
                  <a:pt x="1330834" y="544421"/>
                </a:cubicBezTo>
                <a:lnTo>
                  <a:pt x="1343208" y="668726"/>
                </a:lnTo>
                <a:lnTo>
                  <a:pt x="0" y="668726"/>
                </a:lnTo>
                <a:lnTo>
                  <a:pt x="12374" y="544421"/>
                </a:lnTo>
                <a:cubicBezTo>
                  <a:pt x="75138" y="233786"/>
                  <a:pt x="346512" y="0"/>
                  <a:pt x="671605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 wrap="square">
            <a:noAutofit/>
          </a:bodyPr>
          <a:p>
            <a:endParaRPr altLang="en-US" lang="zh-CN"/>
          </a:p>
        </p:txBody>
      </p:sp>
      <p:cxnSp>
        <p:nvCxnSpPr>
          <p:cNvPr id="3145731" name="直接连接符 15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1549757" y="6527800"/>
            <a:ext cx="9013825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16"/>
          <p:cNvSpPr/>
          <p:nvPr userDrawn="1">
            <p:custDataLst>
              <p:tags r:id="rId20"/>
            </p:custDataLst>
          </p:nvPr>
        </p:nvSpPr>
        <p:spPr>
          <a:xfrm>
            <a:off x="1075734" y="6425363"/>
            <a:ext cx="862759" cy="431379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dirty="0" lang="zh-CN"/>
          </a:p>
        </p:txBody>
      </p:sp>
      <p:sp>
        <p:nvSpPr>
          <p:cNvPr id="1048672" name="任意多边形: 形状 17"/>
          <p:cNvSpPr/>
          <p:nvPr userDrawn="1">
            <p:custDataLst>
              <p:tags r:id="rId21"/>
            </p:custDataLst>
          </p:nvPr>
        </p:nvSpPr>
        <p:spPr>
          <a:xfrm>
            <a:off x="10319385" y="6057265"/>
            <a:ext cx="1872615" cy="800735"/>
          </a:xfrm>
          <a:custGeom>
            <a:avLst/>
            <a:gdLst>
              <a:gd name="connsiteX0" fmla="*/ 1267016 w 2192479"/>
              <a:gd name="connsiteY0" fmla="*/ 0 h 936989"/>
              <a:gd name="connsiteX1" fmla="*/ 2109873 w 2192479"/>
              <a:gd name="connsiteY1" fmla="*/ 302578 h 936989"/>
              <a:gd name="connsiteX2" fmla="*/ 2192479 w 2192479"/>
              <a:gd name="connsiteY2" fmla="*/ 377655 h 936989"/>
              <a:gd name="connsiteX3" fmla="*/ 2192479 w 2192479"/>
              <a:gd name="connsiteY3" fmla="*/ 936989 h 936989"/>
              <a:gd name="connsiteX4" fmla="*/ 0 w 2192479"/>
              <a:gd name="connsiteY4" fmla="*/ 936989 h 936989"/>
              <a:gd name="connsiteX5" fmla="*/ 1534 w 2192479"/>
              <a:gd name="connsiteY5" fmla="*/ 931024 h 936989"/>
              <a:gd name="connsiteX6" fmla="*/ 1267016 w 2192479"/>
              <a:gd name="connsiteY6" fmla="*/ 0 h 93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2479" h="936989">
                <a:moveTo>
                  <a:pt x="1267016" y="0"/>
                </a:moveTo>
                <a:cubicBezTo>
                  <a:pt x="1587182" y="0"/>
                  <a:pt x="1880826" y="113551"/>
                  <a:pt x="2109873" y="302578"/>
                </a:cubicBezTo>
                <a:lnTo>
                  <a:pt x="2192479" y="377655"/>
                </a:lnTo>
                <a:lnTo>
                  <a:pt x="2192479" y="936989"/>
                </a:lnTo>
                <a:lnTo>
                  <a:pt x="0" y="936989"/>
                </a:lnTo>
                <a:lnTo>
                  <a:pt x="1534" y="931024"/>
                </a:lnTo>
                <a:cubicBezTo>
                  <a:pt x="169301" y="391636"/>
                  <a:pt x="672423" y="0"/>
                  <a:pt x="126701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027" r:id="rId1"/>
    <p:sldLayoutId id="2147494028" r:id="rId2"/>
    <p:sldLayoutId id="2147494029" r:id="rId3"/>
    <p:sldLayoutId id="2147494030" r:id="rId4"/>
    <p:sldLayoutId id="2147494031" r:id="rId5"/>
    <p:sldLayoutId id="2147494032" r:id="rId6"/>
    <p:sldLayoutId id="2147494033" r:id="rId7"/>
    <p:sldLayoutId id="2147494034" r:id="rId8"/>
    <p:sldLayoutId id="2147494035" r:id="rId9"/>
    <p:sldLayoutId id="2147494036" r:id="rId10"/>
    <p:sldLayoutId id="214749403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656000"/>
            <a:ext cx="10515600" cy="1800000"/>
          </a:xfrm>
        </p:spPr>
        <p:txBody>
          <a:bodyPr/>
          <a:p>
            <a:r>
              <a:rPr altLang="en-US" dirty="0" lang="zh-CN"/>
              <a:t>初中教育资源与特色课程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600000"/>
            <a:ext cx="105156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4294967295"/>
            <p:custDataLst>
              <p:tags r:id="rId3"/>
            </p:custDataLst>
          </p:nvPr>
        </p:nvSpPr>
        <p:spPr>
          <a:xfrm>
            <a:off x="533083" y="330200"/>
            <a:ext cx="1432877" cy="503238"/>
          </a:xfrm>
        </p:spPr>
        <p:txBody>
          <a:bodyPr anchor="ctr">
            <a:normAutofit/>
          </a:bodyPr>
          <a:p>
            <a:pPr indent="0" marL="0">
              <a:buNone/>
            </a:pPr>
            <a:r>
              <a:rPr altLang="zh-CN" b="1" dirty="0" sz="1200" lang="en-US"/>
              <a:t>YOUR  LOGO</a:t>
            </a:r>
            <a:endParaRPr altLang="en-US" b="1" dirty="0" sz="1200" 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4294967295"/>
            <p:custDataLst>
              <p:tags r:id="rId4"/>
            </p:custDataLst>
          </p:nvPr>
        </p:nvSpPr>
        <p:spPr>
          <a:xfrm>
            <a:off x="8867500" y="331469"/>
            <a:ext cx="2880000" cy="504000"/>
          </a:xfrm>
        </p:spPr>
        <p:txBody>
          <a:bodyPr anchor="ctr">
            <a:normAutofit/>
          </a:bodyPr>
          <a:p>
            <a:pPr algn="r" indent="0" marL="0">
              <a:buNone/>
            </a:pPr>
            <a:r>
              <a:rPr altLang="zh-CN" b="1" dirty="0" sz="1200" lang="en-US">
                <a:solidFill>
                  <a:schemeClr val="accent6"/>
                </a:solidFill>
              </a:rPr>
              <a:t>20XX.XX.XX</a:t>
            </a:r>
            <a:endParaRPr altLang="zh-CN" b="1" dirty="0" sz="1200" lang="en-US">
              <a:solidFill>
                <a:schemeClr val="accent6"/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4781550" y="4586288"/>
            <a:ext cx="2743200" cy="503237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780829"/>
            <a:ext cx="1269252" cy="2688797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6" name="序号"/>
          <p:cNvSpPr txBox="1"/>
          <p:nvPr>
            <p:custDataLst>
              <p:tags r:id="rId2"/>
            </p:custDataLst>
          </p:nvPr>
        </p:nvSpPr>
        <p:spPr>
          <a:xfrm>
            <a:off x="4543578" y="2709980"/>
            <a:ext cx="658495" cy="9820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88" name="项标题"/>
          <p:cNvSpPr txBox="1"/>
          <p:nvPr>
            <p:custDataLst>
              <p:tags r:id="rId3"/>
            </p:custDataLst>
          </p:nvPr>
        </p:nvSpPr>
        <p:spPr>
          <a:xfrm>
            <a:off x="5334856" y="2709980"/>
            <a:ext cx="4208896" cy="981707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初中教育资源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0" name="任意多边形: 形状 14"/>
          <p:cNvSpPr/>
          <p:nvPr>
            <p:custDataLst>
              <p:tags r:id="rId4"/>
            </p:custDataLst>
          </p:nvPr>
        </p:nvSpPr>
        <p:spPr>
          <a:xfrm rot="5400000">
            <a:off x="4228888" y="2779514"/>
            <a:ext cx="278415" cy="154590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192" name="任意多边形: 形状 15"/>
          <p:cNvSpPr/>
          <p:nvPr>
            <p:custDataLst>
              <p:tags r:id="rId5"/>
            </p:custDataLst>
          </p:nvPr>
        </p:nvSpPr>
        <p:spPr>
          <a:xfrm rot="5400000">
            <a:off x="4228888" y="3968820"/>
            <a:ext cx="278415" cy="154590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194" name="序号"/>
          <p:cNvSpPr txBox="1"/>
          <p:nvPr>
            <p:custDataLst>
              <p:tags r:id="rId6"/>
            </p:custDataLst>
          </p:nvPr>
        </p:nvSpPr>
        <p:spPr>
          <a:xfrm>
            <a:off x="4543578" y="3895678"/>
            <a:ext cx="658495" cy="9820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96" name="项标题"/>
          <p:cNvSpPr txBox="1"/>
          <p:nvPr>
            <p:custDataLst>
              <p:tags r:id="rId7"/>
            </p:custDataLst>
          </p:nvPr>
        </p:nvSpPr>
        <p:spPr>
          <a:xfrm>
            <a:off x="5334856" y="3895678"/>
            <a:ext cx="4208896" cy="981707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特色课程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初中教育资源</a:t>
            </a:r>
            <a:endParaRPr altLang="en-US" dirty="0" lang="zh-CN"/>
          </a:p>
        </p:txBody>
      </p:sp>
      <p:sp>
        <p:nvSpPr>
          <p:cNvPr id="10493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师资力量</a:t>
            </a:r>
            <a:endParaRPr altLang="en-US" lang="zh-CN"/>
          </a:p>
        </p:txBody>
      </p:sp>
      <p:sp>
        <p:nvSpPr>
          <p:cNvPr id="10494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教师专业背景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初中教师数量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教师学历结构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教师教学经验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设施设备</a:t>
            </a:r>
            <a:endParaRPr altLang="en-US" lang="zh-CN"/>
          </a:p>
        </p:txBody>
      </p:sp>
      <p:sp>
        <p:nvSpPr>
          <p:cNvPr id="10495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体育设施：拥有各类运动场地和器材，满足学生体育锻炼需求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教室设施：配备多媒体教学设备和实验器材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图书馆资源：藏书丰富，提供电子阅览和借阅服务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艺术教育设施：提供音乐、美术、舞蹈等艺术教育所需的设备和场地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图书资料</a:t>
            </a:r>
            <a:endParaRPr altLang="en-US" lang="zh-CN"/>
          </a:p>
        </p:txBody>
      </p:sp>
      <p:sp>
        <p:nvSpPr>
          <p:cNvPr id="10496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图书馆藏书丰富，涵盖各类学科，满足学生的学习需求。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图书馆提供安静的学习环境，是学生自习和阅读的首选之地。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图书馆定期更新图书资料，确保学生接触到最新的知识和信息。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图书馆提供借阅服务，方便学生随时借阅图书，提高学习效率。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校外资源</a:t>
            </a:r>
            <a:endParaRPr altLang="en-US" lang="zh-CN"/>
          </a:p>
        </p:txBody>
      </p:sp>
      <p:sp>
        <p:nvSpPr>
          <p:cNvPr id="104970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企业和行业协会的教育资源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1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高校和科研机构的教育资源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社会各界的教育资源和专家资源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2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图书馆、博物馆、科技馆等公共文化设施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特色课程</a:t>
            </a:r>
            <a:endParaRPr altLang="en-US" dirty="0" lang="zh-CN"/>
          </a:p>
        </p:txBody>
      </p:sp>
      <p:sp>
        <p:nvSpPr>
          <p:cNvPr id="10497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02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文化课程</a:t>
            </a:r>
            <a:endParaRPr altLang="en-US" lang="zh-CN"/>
          </a:p>
        </p:txBody>
      </p:sp>
      <p:sp>
        <p:nvSpPr>
          <p:cNvPr id="10499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课程目标：阐述文化课程的目标和意义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课程设置：介绍学校开设的文化课程及其特点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课程内容：详细介绍文化课程的内容和教学方法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课程评价：对文化课程的评价标准和方式进行说明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艺术课程</a:t>
            </a:r>
            <a:endParaRPr altLang="en-US" lang="zh-CN"/>
          </a:p>
        </p:txBody>
      </p:sp>
      <p:sp>
        <p:nvSpPr>
          <p:cNvPr id="10499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美术：绘画、雕塑、摄影等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音乐：歌唱、器乐、舞蹈等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戏剧：表演、舞台设计、服装道具等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影视：电影制作、电视节目制作等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体育课程</a:t>
            </a:r>
            <a:endParaRPr altLang="en-US" lang="zh-CN"/>
          </a:p>
        </p:txBody>
      </p:sp>
      <p:sp>
        <p:nvSpPr>
          <p:cNvPr id="10500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课程实施：通过课堂教学、课外活动等多种形式开展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课程评价：注重过程评价，关注学生参与度和进步情况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课程目标：培养学生体育兴趣，提高身体素质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课程内容：涵盖多种运动项目，如篮球、足球、羽毛球等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科技课程</a:t>
            </a:r>
            <a:endParaRPr altLang="en-US" lang="zh-CN"/>
          </a:p>
        </p:txBody>
      </p:sp>
      <p:sp>
        <p:nvSpPr>
          <p:cNvPr id="10501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内容：分析科技课程在教育资源中的地位和作用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内容：介绍科技课程的目的、意义和价值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内容：探讨科技课程如何培养学生的创新能力和实践能力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内容：介绍科技课程的具体实施方案和教学策略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25242" y="1100447"/>
            <a:ext cx="7756958" cy="2763596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58" name="公司名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>
          <a:xfrm>
            <a:off x="486770" y="330199"/>
            <a:ext cx="1546568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60" name="日期时间"/>
          <p:cNvSpPr>
            <a:spLocks noGrp="1"/>
          </p:cNvSpPr>
          <p:nvPr>
            <p:ph type="body" sz="quarter" idx="19"/>
            <p:custDataLst>
              <p:tags r:id="rId3"/>
            </p:custDataLst>
          </p:nvPr>
        </p:nvSpPr>
        <p:spPr>
          <a:xfrm>
            <a:off x="4781641" y="4205797"/>
            <a:ext cx="2743200" cy="504000"/>
          </a:xfrm>
        </p:spPr>
        <p:txBody>
          <a:bodyPr/>
          <a:p>
            <a:r>
              <a:rPr altLang="en-US" dirty="0" lang="zh-CN"/>
              <a:t>汇报人：xxx儿</a:t>
            </a:r>
            <a:endParaRPr altLang="zh-CN" dirty="0" lang="en-US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6"/>
  <p:tag name="KSO_WM_UNIT_TYPE" val="f"/>
  <p:tag name="KSO_WM_UNIT_INDEX" val="3"/>
  <p:tag name="KSO_WM_UNIT_SUBTYPE" val="g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585"/>
  <p:tag name="KSO_WM_UNIT_TYPE" val="f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73"/>
  <p:tag name="KSO_WM_UNIT_TYPE" val="f"/>
  <p:tag name="KSO_WM_UNIT_INDEX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73"/>
  <p:tag name="KSO_WM_UNIT_TYPE" val="f"/>
  <p:tag name="KSO_WM_UNIT_INDEX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31"/>
  <p:tag name="KSO_WM_UNIT_TYPE" val="h_f"/>
  <p:tag name="KSO_WM_UNIT_INDEX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31"/>
  <p:tag name="KSO_WM_UNIT_TYPE" val="h_f"/>
  <p:tag name="KSO_WM_UNIT_INDEX" val="2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720"/>
  <p:tag name="KSO_WM_UNIT_TYPE" val="f"/>
  <p:tag name="KSO_WM_UNIT_INDEX" val="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6"/>
  <p:tag name="KSO_WM_UNIT_TYPE" val="f"/>
  <p:tag name="KSO_WM_UNIT_INDEX" val="2"/>
  <p:tag name="KSO_WM_UNIT_SUBTYPE" val="g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96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96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6"/>
  <p:tag name="KSO_WM_TEMPLATE_THUMBS_INDEX" val="1、9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6_1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单击添加文档标题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6_1*b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215.xml><?xml version="1.0" encoding="utf-8"?>
<p:tagLst xmlns:p="http://schemas.openxmlformats.org/presentationml/2006/main"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6_1*f*2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SUBTYPE" val="g"/>
  <p:tag name="KSO_WM_UNIT_PRESET_TEXT" val="YOUR  LOGO"/>
</p:tagLst>
</file>

<file path=ppt/tags/tag21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6_1*f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20XX.XX.XX"/>
</p:tagLst>
</file>

<file path=ppt/tags/tag217.xml><?xml version="1.0" encoding="utf-8"?>
<p:tagLst xmlns:p="http://schemas.openxmlformats.org/presentationml/2006/main">
  <p:tag name="KSO_WM_UNIT_SUBTYPE" val="b"/>
  <p:tag name="KSO_WM_UNIT_NOCLEAR" val="0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96_1*f*3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汇报人：WPS"/>
</p:tagLst>
</file>

<file path=ppt/tags/tag218.xml><?xml version="1.0" encoding="utf-8"?>
<p:tagLst xmlns:p="http://schemas.openxmlformats.org/presentationml/2006/main">
  <p:tag name="KSO_WM_SLIDE_ID" val="custom202309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2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6_2*l_h_i*1_1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6_2*l_h_a*1_1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0996_2*l_h_i*1_1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96_2*l_h_i*1_2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96_2*l_h_i*1_2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6_2*l_h_a*1_2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SLIDE_ID" val="custom20230996_2"/>
  <p:tag name="KSO_WM_TEMPLATE_SUBCATEGORY" val="29"/>
  <p:tag name="KSO_WM_TEMPLATE_MASTER_TYPE" val="0"/>
  <p:tag name="KSO_WM_TEMPLATE_COLOR_TYPE" val="0"/>
  <p:tag name="KSO_WM_SLIDE_ITEM_CNT" val="2"/>
  <p:tag name="KSO_WM_SLIDE_INDEX" val="2"/>
  <p:tag name="KSO_WM_TAG_VERSION" val="1.0"/>
  <p:tag name="KSO_WM_BEAUTIFY_FLAG" val="#wm#"/>
  <p:tag name="KSO_WM_TEMPLATE_CATEGORY" val="custom"/>
  <p:tag name="KSO_WM_TEMPLATE_INDEX" val="202309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229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290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9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9*f*2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6"/>
  <p:tag name="KSO_WM_UNIT_TYPE" val="f"/>
  <p:tag name="KSO_WM_UNIT_INDEX" val="2"/>
  <p:tag name="KSO_WM_UNIT_SUBTYPE" val="g"/>
  <p:tag name="KSO_WM_UNIT_PRESET_TEXT" val="YOUR LOGO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9*f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人：稻壳儿"/>
</p:tagLst>
</file>

<file path=ppt/tags/tag334.xml><?xml version="1.0" encoding="utf-8"?>
<p:tagLst xmlns:p="http://schemas.openxmlformats.org/presentationml/2006/main">
  <p:tag name="KSO_WM_SLIDE_ID" val="custom202309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7">
      <a:dk1>
        <a:sysClr lastClr="000000" val="windowText"/>
      </a:dk1>
      <a:lt1>
        <a:sysClr lastClr="FFFFFF" val="window"/>
      </a:lt1>
      <a:dk2>
        <a:srgbClr val="44546A"/>
      </a:dk2>
      <a:lt2>
        <a:srgbClr val="FDFAF5"/>
      </a:lt2>
      <a:accent1>
        <a:srgbClr val="F3BB28"/>
      </a:accent1>
      <a:accent2>
        <a:srgbClr val="D9C573"/>
      </a:accent2>
      <a:accent3>
        <a:srgbClr val="B6B679"/>
      </a:accent3>
      <a:accent4>
        <a:srgbClr val="94A87F"/>
      </a:accent4>
      <a:accent5>
        <a:srgbClr val="719985"/>
      </a:accent5>
      <a:accent6>
        <a:srgbClr val="4F8A8B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2023-12-31T16:24:05Z</dcterms:created>
  <dcterms:modified xsi:type="dcterms:W3CDTF">2023-12-31T16:24:05Z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7937229ea43b47798cb326a4a7658e34_21</vt:lpwstr>
  </property>
</Properties>
</file>