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1" r:id="rId4"/>
  </p:sldMasterIdLst>
  <p:notesMasterIdLst>
    <p:notesMasterId r:id="rId10"/>
  </p:notesMasterIdLst>
  <p:sldIdLst>
    <p:sldId id="256" r:id="rId5"/>
    <p:sldId id="257" r:id="rId6"/>
    <p:sldId id="258" r:id="rId7"/>
    <p:sldId id="267" r:id="rId8"/>
    <p:sldId id="260" r:id="rId9"/>
    <p:sldId id="262" r:id="rId11"/>
    <p:sldId id="263" r:id="rId12"/>
    <p:sldId id="264" r:id="rId13"/>
    <p:sldId id="265" r:id="rId14"/>
    <p:sldId id="268" r:id="rId15"/>
    <p:sldId id="266" r:id="rId16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4165" y="-227965"/>
            <a:ext cx="9752330" cy="7314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4165" y="-227965"/>
            <a:ext cx="9752330" cy="7314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304165" y="-227965"/>
            <a:ext cx="9752330" cy="73145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304165" y="-227965"/>
            <a:ext cx="9752330" cy="73145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2565400" y="2070735"/>
            <a:ext cx="6144260" cy="1470025"/>
          </a:xfrm>
          <a:ln/>
        </p:spPr>
        <p:txBody>
          <a:bodyPr anchor="ctr"/>
          <a:p>
            <a:pPr defTabSz="914400">
              <a:buSzPct val="100000"/>
            </a:pPr>
            <a:r>
              <a:rPr lang="zh-CN" sz="7200" b="1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帆布包</a:t>
            </a:r>
            <a:endParaRPr lang="zh-CN" sz="7200" b="1" kern="1200" baseline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99605" y="4285615"/>
            <a:ext cx="1851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accent3">
                    <a:lumMod val="50000"/>
                  </a:schemeClr>
                </a:solidFill>
              </a:rPr>
              <a:t>---</a:t>
            </a:r>
            <a:r>
              <a:rPr lang="zh-CN" altLang="en-US" sz="3200">
                <a:solidFill>
                  <a:schemeClr val="accent3">
                    <a:lumMod val="50000"/>
                  </a:schemeClr>
                </a:solidFill>
              </a:rPr>
              <a:t>张献</a:t>
            </a:r>
            <a:endParaRPr lang="zh-CN" altLang="en-US" sz="320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76200" y="-174942"/>
            <a:ext cx="8229600" cy="1143000"/>
          </a:xfrm>
        </p:spPr>
        <p:txBody>
          <a:bodyPr/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布料准备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内容占位符 3" descr="IMG20190918094523"/>
          <p:cNvPicPr>
            <a:picLocks noChangeAspect="1"/>
          </p:cNvPicPr>
          <p:nvPr>
            <p:ph idx="1"/>
          </p:nvPr>
        </p:nvPicPr>
        <p:blipFill>
          <a:blip r:embed="rId1"/>
          <a:srcRect l="10435" t="-2625" r="6859" b="-3086"/>
          <a:stretch>
            <a:fillRect/>
          </a:stretch>
        </p:blipFill>
        <p:spPr>
          <a:xfrm rot="5400000">
            <a:off x="4968240" y="632460"/>
            <a:ext cx="1489710" cy="2540635"/>
          </a:xfrm>
          <a:prstGeom prst="rect">
            <a:avLst/>
          </a:prstGeom>
          <a:ln w="698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图片 5" descr="IMG20190918105926"/>
          <p:cNvPicPr>
            <a:picLocks noChangeAspect="1"/>
          </p:cNvPicPr>
          <p:nvPr/>
        </p:nvPicPr>
        <p:blipFill>
          <a:blip r:embed="rId2"/>
          <a:srcRect l="5470" t="22841" r="4208" b="27189"/>
          <a:stretch>
            <a:fillRect/>
          </a:stretch>
        </p:blipFill>
        <p:spPr>
          <a:xfrm>
            <a:off x="4443095" y="2837815"/>
            <a:ext cx="3816350" cy="1583690"/>
          </a:xfrm>
          <a:prstGeom prst="rect">
            <a:avLst/>
          </a:prstGeom>
          <a:ln w="698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图片 6" descr="IMG20190918185403"/>
          <p:cNvPicPr>
            <a:picLocks noChangeAspect="1"/>
          </p:cNvPicPr>
          <p:nvPr/>
        </p:nvPicPr>
        <p:blipFill>
          <a:blip r:embed="rId3"/>
          <a:srcRect l="3126" t="35845" r="1443" b="41435"/>
          <a:stretch>
            <a:fillRect/>
          </a:stretch>
        </p:blipFill>
        <p:spPr>
          <a:xfrm>
            <a:off x="4443095" y="4717415"/>
            <a:ext cx="4032250" cy="720090"/>
          </a:xfrm>
          <a:prstGeom prst="rect">
            <a:avLst/>
          </a:prstGeom>
          <a:ln w="53975">
            <a:solidFill>
              <a:schemeClr val="accent2"/>
            </a:solidFill>
          </a:ln>
        </p:spPr>
      </p:pic>
      <p:pic>
        <p:nvPicPr>
          <p:cNvPr id="13" name="图片 12" descr="IMG20190918095226"/>
          <p:cNvPicPr>
            <a:picLocks noChangeAspect="1"/>
          </p:cNvPicPr>
          <p:nvPr/>
        </p:nvPicPr>
        <p:blipFill>
          <a:blip r:embed="rId4"/>
          <a:srcRect l="4132" t="12593" r="1232" b="18021"/>
          <a:stretch>
            <a:fillRect/>
          </a:stretch>
        </p:blipFill>
        <p:spPr>
          <a:xfrm rot="5400000">
            <a:off x="747395" y="2214880"/>
            <a:ext cx="3826510" cy="2104390"/>
          </a:xfrm>
          <a:prstGeom prst="rect">
            <a:avLst/>
          </a:prstGeom>
          <a:solidFill>
            <a:schemeClr val="accent2"/>
          </a:solidFill>
          <a:ln w="50800" cmpd="sng">
            <a:solidFill>
              <a:schemeClr val="accent2"/>
            </a:solidFill>
            <a:prstDash val="solid"/>
          </a:ln>
        </p:spPr>
      </p:pic>
      <p:sp>
        <p:nvSpPr>
          <p:cNvPr id="8" name="文本框 7"/>
          <p:cNvSpPr txBox="1"/>
          <p:nvPr/>
        </p:nvSpPr>
        <p:spPr>
          <a:xfrm>
            <a:off x="1760855" y="1574800"/>
            <a:ext cx="807085" cy="4603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/>
              <a:t>袋布</a:t>
            </a:r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4524375" y="1353820"/>
            <a:ext cx="1217930" cy="4603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/>
              <a:t>内袋布</a:t>
            </a:r>
            <a:endParaRPr lang="zh-CN" altLang="en-US" sz="2400"/>
          </a:p>
        </p:txBody>
      </p:sp>
      <p:sp>
        <p:nvSpPr>
          <p:cNvPr id="10" name="文本框 9"/>
          <p:cNvSpPr txBox="1"/>
          <p:nvPr/>
        </p:nvSpPr>
        <p:spPr>
          <a:xfrm>
            <a:off x="4443095" y="4719955"/>
            <a:ext cx="1156335" cy="4603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/>
              <a:t>袋口贴</a:t>
            </a:r>
            <a:endParaRPr lang="zh-CN" altLang="en-US" sz="2400"/>
          </a:p>
        </p:txBody>
      </p:sp>
      <p:sp>
        <p:nvSpPr>
          <p:cNvPr id="11" name="文本框 10"/>
          <p:cNvSpPr txBox="1"/>
          <p:nvPr/>
        </p:nvSpPr>
        <p:spPr>
          <a:xfrm>
            <a:off x="4524375" y="2899410"/>
            <a:ext cx="1384935" cy="4603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/>
              <a:t>肩带布</a:t>
            </a:r>
            <a:endParaRPr lang="zh-CN" alt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第一步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图片 12" descr="IMG20190918095226"/>
          <p:cNvPicPr>
            <a:picLocks noChangeAspect="1"/>
          </p:cNvPicPr>
          <p:nvPr/>
        </p:nvPicPr>
        <p:blipFill>
          <a:blip r:embed="rId1"/>
          <a:srcRect l="4132" t="12593" r="1232" b="18021"/>
          <a:stretch>
            <a:fillRect/>
          </a:stretch>
        </p:blipFill>
        <p:spPr>
          <a:xfrm rot="5400000">
            <a:off x="-37465" y="1968500"/>
            <a:ext cx="3243580" cy="1784350"/>
          </a:xfrm>
          <a:prstGeom prst="rect">
            <a:avLst/>
          </a:prstGeom>
          <a:solidFill>
            <a:schemeClr val="accent2"/>
          </a:solidFill>
          <a:ln w="50800" cmpd="sng">
            <a:solidFill>
              <a:schemeClr val="accent2"/>
            </a:solidFill>
            <a:prstDash val="solid"/>
          </a:ln>
        </p:spPr>
      </p:pic>
      <p:sp>
        <p:nvSpPr>
          <p:cNvPr id="5" name="右箭头 4"/>
          <p:cNvSpPr/>
          <p:nvPr/>
        </p:nvSpPr>
        <p:spPr>
          <a:xfrm>
            <a:off x="2628900" y="2717165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IMG201909181106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275" y="1304290"/>
            <a:ext cx="2416810" cy="3224530"/>
          </a:xfrm>
          <a:prstGeom prst="rect">
            <a:avLst/>
          </a:prstGeom>
        </p:spPr>
      </p:pic>
      <p:pic>
        <p:nvPicPr>
          <p:cNvPr id="7" name="图片 6" descr="IMG201909181132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365" y="1304290"/>
            <a:ext cx="2428875" cy="3239770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5577840" y="2716530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>
            <a:off x="3221990" y="1631950"/>
            <a:ext cx="2143125" cy="148590"/>
          </a:xfrm>
          <a:prstGeom prst="straightConnector1">
            <a:avLst/>
          </a:prstGeom>
          <a:ln w="158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V="1">
            <a:off x="3275330" y="3869055"/>
            <a:ext cx="2089785" cy="178435"/>
          </a:xfrm>
          <a:prstGeom prst="straightConnector1">
            <a:avLst/>
          </a:prstGeom>
          <a:ln w="158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221990" y="4635500"/>
            <a:ext cx="32512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</a:rPr>
              <a:t>          </a:t>
            </a:r>
            <a:r>
              <a:rPr lang="zh-CN" altLang="en-US" sz="2000">
                <a:solidFill>
                  <a:srgbClr val="FF0000"/>
                </a:solidFill>
              </a:rPr>
              <a:t>沿标记线、正面相对、     </a:t>
            </a:r>
            <a:endParaRPr lang="zh-CN" altLang="en-US" sz="200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缝合侧缝、锁边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IMG20190918105926"/>
          <p:cNvPicPr>
            <a:picLocks noChangeAspect="1"/>
          </p:cNvPicPr>
          <p:nvPr/>
        </p:nvPicPr>
        <p:blipFill>
          <a:blip r:embed="rId1"/>
          <a:srcRect l="5470" t="22841" r="4208" b="27189"/>
          <a:stretch>
            <a:fillRect/>
          </a:stretch>
        </p:blipFill>
        <p:spPr>
          <a:xfrm rot="5400000">
            <a:off x="1191895" y="2525395"/>
            <a:ext cx="3816350" cy="1583690"/>
          </a:xfrm>
          <a:prstGeom prst="rect">
            <a:avLst/>
          </a:prstGeom>
          <a:ln w="698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右箭头 4"/>
          <p:cNvSpPr/>
          <p:nvPr/>
        </p:nvSpPr>
        <p:spPr>
          <a:xfrm>
            <a:off x="4018280" y="3020060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IMG20190918114927"/>
          <p:cNvPicPr>
            <a:picLocks noChangeAspect="1"/>
          </p:cNvPicPr>
          <p:nvPr/>
        </p:nvPicPr>
        <p:blipFill>
          <a:blip r:embed="rId2"/>
          <a:srcRect l="30964" t="1395" r="30865" b="-727"/>
          <a:stretch>
            <a:fillRect/>
          </a:stretch>
        </p:blipFill>
        <p:spPr>
          <a:xfrm>
            <a:off x="4450080" y="1125855"/>
            <a:ext cx="1224280" cy="4248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28080" y="2132965"/>
            <a:ext cx="124015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00"/>
                </a:solidFill>
              </a:rPr>
              <a:t>折叠后压</a:t>
            </a:r>
            <a:r>
              <a:rPr lang="en-US" altLang="zh-CN" sz="3200">
                <a:solidFill>
                  <a:srgbClr val="FF0000"/>
                </a:solidFill>
              </a:rPr>
              <a:t>0.5</a:t>
            </a:r>
            <a:r>
              <a:rPr lang="zh-CN" altLang="en-US" sz="3200">
                <a:solidFill>
                  <a:srgbClr val="FF0000"/>
                </a:solidFill>
              </a:rPr>
              <a:t>明线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第二步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IMG20190918094523"/>
          <p:cNvPicPr>
            <a:picLocks noChangeAspect="1"/>
          </p:cNvPicPr>
          <p:nvPr>
            <p:ph idx="1"/>
          </p:nvPr>
        </p:nvPicPr>
        <p:blipFill>
          <a:blip r:embed="rId1"/>
          <a:srcRect l="10435" t="-2625" r="6859" b="-3086"/>
          <a:stretch>
            <a:fillRect/>
          </a:stretch>
        </p:blipFill>
        <p:spPr>
          <a:xfrm>
            <a:off x="0" y="1235710"/>
            <a:ext cx="1489710" cy="2540635"/>
          </a:xfrm>
          <a:prstGeom prst="rect">
            <a:avLst/>
          </a:prstGeom>
          <a:ln w="698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右箭头 4"/>
          <p:cNvSpPr/>
          <p:nvPr/>
        </p:nvSpPr>
        <p:spPr>
          <a:xfrm>
            <a:off x="1600200" y="2362200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978910" y="2362200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IMG201909181838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13865" y="1633855"/>
            <a:ext cx="2543810" cy="1908175"/>
          </a:xfrm>
          <a:prstGeom prst="rect">
            <a:avLst/>
          </a:prstGeom>
        </p:spPr>
      </p:pic>
      <p:pic>
        <p:nvPicPr>
          <p:cNvPr id="6" name="图片 5" descr="IMG20190918184046"/>
          <p:cNvPicPr>
            <a:picLocks noChangeAspect="1"/>
          </p:cNvPicPr>
          <p:nvPr/>
        </p:nvPicPr>
        <p:blipFill>
          <a:blip r:embed="rId3"/>
          <a:srcRect l="11238" t="1209" r="7528" b="4970"/>
          <a:stretch>
            <a:fillRect/>
          </a:stretch>
        </p:blipFill>
        <p:spPr>
          <a:xfrm>
            <a:off x="4410710" y="1575435"/>
            <a:ext cx="2160270" cy="1871980"/>
          </a:xfrm>
          <a:prstGeom prst="rect">
            <a:avLst/>
          </a:prstGeom>
        </p:spPr>
      </p:pic>
      <p:pic>
        <p:nvPicPr>
          <p:cNvPr id="7" name="图片 6" descr="IMG20190918184546"/>
          <p:cNvPicPr>
            <a:picLocks noChangeAspect="1"/>
          </p:cNvPicPr>
          <p:nvPr/>
        </p:nvPicPr>
        <p:blipFill>
          <a:blip r:embed="rId4"/>
          <a:srcRect l="3292" t="13005" r="10033" b="20338"/>
          <a:stretch>
            <a:fillRect/>
          </a:stretch>
        </p:blipFill>
        <p:spPr>
          <a:xfrm rot="16200000">
            <a:off x="7067550" y="1548765"/>
            <a:ext cx="2025015" cy="2077720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>
            <a:off x="6609715" y="2361565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592320" y="1869440"/>
            <a:ext cx="51435" cy="1438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6338570" y="1908175"/>
            <a:ext cx="2540" cy="14655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522855" y="4051300"/>
            <a:ext cx="927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卷边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410710" y="3681730"/>
            <a:ext cx="2262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沿标线正面相对、缝合侧缝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16825" y="3776345"/>
            <a:ext cx="927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翻转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第三步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IMG20190918185403"/>
          <p:cNvPicPr>
            <a:picLocks noChangeAspect="1"/>
          </p:cNvPicPr>
          <p:nvPr/>
        </p:nvPicPr>
        <p:blipFill>
          <a:blip r:embed="rId1">
            <a:lum contrast="-24000"/>
          </a:blip>
          <a:srcRect l="3126" t="35845" r="1443" b="41435"/>
          <a:stretch>
            <a:fillRect/>
          </a:stretch>
        </p:blipFill>
        <p:spPr>
          <a:xfrm>
            <a:off x="1797050" y="1808480"/>
            <a:ext cx="5845175" cy="1043940"/>
          </a:xfrm>
          <a:prstGeom prst="rect">
            <a:avLst/>
          </a:prstGeom>
          <a:ln w="53975">
            <a:solidFill>
              <a:schemeClr val="accent2"/>
            </a:solidFill>
          </a:ln>
        </p:spPr>
      </p:pic>
      <p:sp>
        <p:nvSpPr>
          <p:cNvPr id="5" name="右箭头 4"/>
          <p:cNvSpPr/>
          <p:nvPr/>
        </p:nvSpPr>
        <p:spPr>
          <a:xfrm rot="5400000">
            <a:off x="3228975" y="3089910"/>
            <a:ext cx="360045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IMG20190918185808"/>
          <p:cNvPicPr>
            <a:picLocks noChangeAspect="1"/>
          </p:cNvPicPr>
          <p:nvPr/>
        </p:nvPicPr>
        <p:blipFill>
          <a:blip r:embed="rId2">
            <a:lum bright="-18000" contrast="30000"/>
          </a:blip>
          <a:srcRect l="496" t="32272" r="1853" b="28271"/>
          <a:stretch>
            <a:fillRect/>
          </a:stretch>
        </p:blipFill>
        <p:spPr>
          <a:xfrm>
            <a:off x="1296670" y="3703320"/>
            <a:ext cx="4752340" cy="144018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第四步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38620" y="3522345"/>
            <a:ext cx="17494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正面相对缝合两端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IMG20190918190222"/>
          <p:cNvPicPr>
            <a:picLocks noChangeAspect="1"/>
          </p:cNvPicPr>
          <p:nvPr/>
        </p:nvPicPr>
        <p:blipFill>
          <a:blip r:embed="rId1">
            <a:lum contrast="24000"/>
          </a:blip>
          <a:srcRect l="3362" t="2350" r="6980" b="591"/>
          <a:stretch>
            <a:fillRect/>
          </a:stretch>
        </p:blipFill>
        <p:spPr>
          <a:xfrm rot="10800000">
            <a:off x="3547110" y="1449070"/>
            <a:ext cx="4877435" cy="39604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IMG20190918190609"/>
          <p:cNvPicPr>
            <a:picLocks noChangeAspect="1"/>
          </p:cNvPicPr>
          <p:nvPr/>
        </p:nvPicPr>
        <p:blipFill>
          <a:blip r:embed="rId1"/>
          <a:srcRect l="8395" t="3099" r="8890" b="1550"/>
          <a:stretch>
            <a:fillRect/>
          </a:stretch>
        </p:blipFill>
        <p:spPr>
          <a:xfrm rot="10800000">
            <a:off x="1530350" y="1683385"/>
            <a:ext cx="3806825" cy="3291205"/>
          </a:xfrm>
          <a:prstGeom prst="rect">
            <a:avLst/>
          </a:prstGeom>
        </p:spPr>
      </p:pic>
      <p:sp>
        <p:nvSpPr>
          <p:cNvPr id="4" name="弧形 3"/>
          <p:cNvSpPr/>
          <p:nvPr/>
        </p:nvSpPr>
        <p:spPr>
          <a:xfrm flipV="1">
            <a:off x="2224405" y="1744980"/>
            <a:ext cx="3185160" cy="266065"/>
          </a:xfrm>
          <a:prstGeom prst="arc">
            <a:avLst>
              <a:gd name="adj1" fmla="val 15873850"/>
              <a:gd name="adj2" fmla="val 245659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endCxn id="4" idx="0"/>
          </p:cNvCxnSpPr>
          <p:nvPr/>
        </p:nvCxnSpPr>
        <p:spPr>
          <a:xfrm>
            <a:off x="1977390" y="2010410"/>
            <a:ext cx="1826895" cy="6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 descr="IMG20190918191436"/>
          <p:cNvPicPr>
            <a:picLocks noChangeAspect="1"/>
          </p:cNvPicPr>
          <p:nvPr/>
        </p:nvPicPr>
        <p:blipFill>
          <a:blip r:embed="rId2"/>
          <a:srcRect l="7106" t="2414" r="14766"/>
          <a:stretch>
            <a:fillRect/>
          </a:stretch>
        </p:blipFill>
        <p:spPr>
          <a:xfrm rot="5400000">
            <a:off x="6102985" y="3564255"/>
            <a:ext cx="2117090" cy="198374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第五步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IMG20190918192149"/>
          <p:cNvPicPr>
            <a:picLocks noChangeAspect="1"/>
          </p:cNvPicPr>
          <p:nvPr/>
        </p:nvPicPr>
        <p:blipFill>
          <a:blip r:embed="rId1"/>
          <a:srcRect t="11075" r="210" b="6181"/>
          <a:stretch>
            <a:fillRect/>
          </a:stretch>
        </p:blipFill>
        <p:spPr>
          <a:xfrm>
            <a:off x="1290955" y="1740535"/>
            <a:ext cx="3321050" cy="3672205"/>
          </a:xfrm>
          <a:prstGeom prst="rect">
            <a:avLst/>
          </a:prstGeom>
        </p:spPr>
      </p:pic>
      <p:pic>
        <p:nvPicPr>
          <p:cNvPr id="6" name="图片 5" descr="IMG20190918192312"/>
          <p:cNvPicPr>
            <a:picLocks noChangeAspect="1"/>
          </p:cNvPicPr>
          <p:nvPr/>
        </p:nvPicPr>
        <p:blipFill>
          <a:blip r:embed="rId2"/>
          <a:srcRect l="3227" t="5332" r="1032" b="11705"/>
          <a:stretch>
            <a:fillRect/>
          </a:stretch>
        </p:blipFill>
        <p:spPr>
          <a:xfrm>
            <a:off x="5352415" y="1641475"/>
            <a:ext cx="3240405" cy="3744595"/>
          </a:xfrm>
          <a:prstGeom prst="rect">
            <a:avLst/>
          </a:prstGeom>
        </p:spPr>
      </p:pic>
      <p:sp>
        <p:nvSpPr>
          <p:cNvPr id="7" name="弧形 6"/>
          <p:cNvSpPr/>
          <p:nvPr/>
        </p:nvSpPr>
        <p:spPr>
          <a:xfrm rot="1260000">
            <a:off x="6461125" y="3397885"/>
            <a:ext cx="1656080" cy="271145"/>
          </a:xfrm>
          <a:prstGeom prst="arc">
            <a:avLst>
              <a:gd name="adj1" fmla="val 16200000"/>
              <a:gd name="adj2" fmla="val 22395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连接符 7"/>
          <p:cNvCxnSpPr>
            <a:endCxn id="7" idx="0"/>
          </p:cNvCxnSpPr>
          <p:nvPr/>
        </p:nvCxnSpPr>
        <p:spPr>
          <a:xfrm>
            <a:off x="6271260" y="2875280"/>
            <a:ext cx="1066800" cy="5314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第六步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IMG20190918194452"/>
          <p:cNvPicPr>
            <a:picLocks noChangeAspect="1"/>
          </p:cNvPicPr>
          <p:nvPr/>
        </p:nvPicPr>
        <p:blipFill>
          <a:blip r:embed="rId1"/>
          <a:srcRect t="3365"/>
          <a:stretch>
            <a:fillRect/>
          </a:stretch>
        </p:blipFill>
        <p:spPr>
          <a:xfrm>
            <a:off x="2567940" y="998855"/>
            <a:ext cx="3510280" cy="4523105"/>
          </a:xfrm>
          <a:prstGeom prst="rect">
            <a:avLst/>
          </a:prstGeom>
        </p:spPr>
      </p:pic>
      <p:sp>
        <p:nvSpPr>
          <p:cNvPr id="9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第七步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IMG20190918194452"/>
          <p:cNvPicPr>
            <a:picLocks noChangeAspect="1"/>
          </p:cNvPicPr>
          <p:nvPr/>
        </p:nvPicPr>
        <p:blipFill>
          <a:blip r:embed="rId1"/>
          <a:srcRect t="3660" r="1254"/>
          <a:stretch>
            <a:fillRect/>
          </a:stretch>
        </p:blipFill>
        <p:spPr>
          <a:xfrm rot="1200000">
            <a:off x="693420" y="1052195"/>
            <a:ext cx="2854960" cy="3713480"/>
          </a:xfrm>
          <a:prstGeom prst="rect">
            <a:avLst/>
          </a:prstGeom>
        </p:spPr>
      </p:pic>
      <p:pic>
        <p:nvPicPr>
          <p:cNvPr id="4" name="图片 3" descr="IMG20190918194511"/>
          <p:cNvPicPr>
            <a:picLocks noChangeAspect="1"/>
          </p:cNvPicPr>
          <p:nvPr/>
        </p:nvPicPr>
        <p:blipFill>
          <a:blip r:embed="rId2"/>
          <a:srcRect t="2555" r="6934"/>
          <a:stretch>
            <a:fillRect/>
          </a:stretch>
        </p:blipFill>
        <p:spPr>
          <a:xfrm rot="5400000">
            <a:off x="3464560" y="2822575"/>
            <a:ext cx="3289300" cy="2583180"/>
          </a:xfrm>
          <a:prstGeom prst="rect">
            <a:avLst/>
          </a:prstGeom>
        </p:spPr>
      </p:pic>
      <p:pic>
        <p:nvPicPr>
          <p:cNvPr id="5" name="图片 4" descr="IMG20190918200245"/>
          <p:cNvPicPr>
            <a:picLocks noChangeAspect="1"/>
          </p:cNvPicPr>
          <p:nvPr/>
        </p:nvPicPr>
        <p:blipFill>
          <a:blip r:embed="rId3"/>
          <a:srcRect l="4156" b="3703"/>
          <a:stretch>
            <a:fillRect/>
          </a:stretch>
        </p:blipFill>
        <p:spPr>
          <a:xfrm rot="13380000">
            <a:off x="6809740" y="1281430"/>
            <a:ext cx="1920875" cy="2573655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/>
        </p:nvSpPr>
        <p:spPr>
          <a:xfrm>
            <a:off x="-76200" y="-174942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完成</a:t>
            </a:r>
            <a:endParaRPr lang="zh-CN" altLang="en-US" b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WPS 演示</Application>
  <PresentationFormat/>
  <Paragraphs>43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Arial Unicode MS</vt:lpstr>
      <vt:lpstr>Calibri</vt:lpstr>
      <vt:lpstr>Calibri Light</vt:lpstr>
      <vt:lpstr>微软雅黑 Light</vt:lpstr>
      <vt:lpstr>Malgun Gothic</vt:lpstr>
      <vt:lpstr>黑体</vt:lpstr>
      <vt:lpstr>Microsoft JhengHei Light</vt:lpstr>
      <vt:lpstr>MingLiU-ExtB</vt:lpstr>
      <vt:lpstr>PMingLiU-ExtB</vt:lpstr>
      <vt:lpstr>Yu Gothic</vt:lpstr>
      <vt:lpstr>Yu Gothic Medium</vt:lpstr>
      <vt:lpstr>仿宋</vt:lpstr>
      <vt:lpstr>等线</vt:lpstr>
      <vt:lpstr>楷体</vt:lpstr>
      <vt:lpstr>默认设计模板</vt:lpstr>
      <vt:lpstr>自定义设计方案</vt:lpstr>
      <vt:lpstr>1_默认设计模板</vt:lpstr>
      <vt:lpstr>PowerPoint 演示文稿</vt:lpstr>
      <vt:lpstr>PowerPoint 演示文稿</vt:lpstr>
      <vt:lpstr>布料准备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帆布包</dc:title>
  <dc:creator>86159</dc:creator>
  <cp:lastModifiedBy>86159</cp:lastModifiedBy>
  <cp:revision>2</cp:revision>
  <dcterms:created xsi:type="dcterms:W3CDTF">2019-09-18T12:39:24Z</dcterms:created>
  <dcterms:modified xsi:type="dcterms:W3CDTF">2019-09-18T14:54:59Z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